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 &amp;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12" name="Brødtekst, niveau et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3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n Hansen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–Jon Hansen</a:t>
            </a:r>
          </a:p>
        </p:txBody>
      </p:sp>
      <p:sp>
        <p:nvSpPr>
          <p:cNvPr id="94" name="“Skriv et citat her”.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“Skriv et citat her”. </a:t>
            </a:r>
          </a:p>
        </p:txBody>
      </p:sp>
      <p:sp>
        <p:nvSpPr>
          <p:cNvPr id="95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and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elteks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22" name="Brødtekst, niveau et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23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centre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1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lod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elteks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Titeltekst</a:t>
            </a:r>
          </a:p>
        </p:txBody>
      </p:sp>
      <p:sp>
        <p:nvSpPr>
          <p:cNvPr id="40" name="Brødtekst, niveau et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1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9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7" name="Brødtekst, niveau e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58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r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67" name="Brødtekst, niveau et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68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, niveau et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76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r.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Brødtekst, niveau et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" name="Lysbillednumm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boliga.dk/indeks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s://www.boligsiden.dk/landsdel" TargetMode="External"/><Relationship Id="rId5" Type="http://schemas.openxmlformats.org/officeDocument/2006/relationships/hyperlink" Target="https://www.boligsiden.dk/postnummer" TargetMode="External"/><Relationship Id="rId6" Type="http://schemas.openxmlformats.org/officeDocument/2006/relationships/hyperlink" Target="https://www.boligsiden.dk/by" TargetMode="External"/><Relationship Id="rId7" Type="http://schemas.openxmlformats.org/officeDocument/2006/relationships/hyperlink" Target="https://www.boligsiden.dk/landsdel/bornholm" TargetMode="External"/><Relationship Id="rId8" Type="http://schemas.openxmlformats.org/officeDocument/2006/relationships/hyperlink" Target="https://www.boligsiden.dk/postnummer/4000" TargetMode="External"/><Relationship Id="rId9" Type="http://schemas.openxmlformats.org/officeDocument/2006/relationships/hyperlink" Target="https://www.boligsiden.dk/by/gadbjerg" TargetMode="External"/><Relationship Id="rId10" Type="http://schemas.openxmlformats.org/officeDocument/2006/relationships/hyperlink" Target="https://www.boliga.dk/resultat/alle-til-salg-roskilde-4000" TargetMode="External"/><Relationship Id="rId11" Type="http://schemas.openxmlformats.org/officeDocument/2006/relationships/hyperlink" Target="https://www.boliga.dk/resultat/villaer-til-salg-roskilde-4000" TargetMode="External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ide 1:…"/>
          <p:cNvSpPr txBox="1"/>
          <p:nvPr/>
        </p:nvSpPr>
        <p:spPr>
          <a:xfrm>
            <a:off x="1484458" y="3393246"/>
            <a:ext cx="914973" cy="55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u="sng"/>
            </a:pPr>
            <a:r>
              <a:t>Side 1:</a:t>
            </a:r>
          </a:p>
          <a:p>
            <a:pPr>
              <a:defRPr sz="1500"/>
            </a:pPr>
            <a:r>
              <a:t>- </a:t>
            </a:r>
            <a:r>
              <a:rPr u="sng">
                <a:solidFill>
                  <a:schemeClr val="accent1">
                    <a:lumOff val="-13575"/>
                  </a:schemeClr>
                </a:solidFill>
                <a:hlinkClick r:id="rId2" invalidUrl="" action="" tgtFrame="" tooltip="" history="1" highlightClick="0" endSnd="0"/>
              </a:rPr>
              <a:t>/indeks</a:t>
            </a:r>
          </a:p>
        </p:txBody>
      </p:sp>
      <p:pic>
        <p:nvPicPr>
          <p:cNvPr id="120" name="Side 1.png" descr="Side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874" y="3979271"/>
            <a:ext cx="3668750" cy="665343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ide 2:…"/>
          <p:cNvSpPr txBox="1"/>
          <p:nvPr/>
        </p:nvSpPr>
        <p:spPr>
          <a:xfrm>
            <a:off x="6175835" y="180279"/>
            <a:ext cx="1860043" cy="55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u="sng"/>
            </a:pPr>
            <a:r>
              <a:t>Side 2:</a:t>
            </a:r>
          </a:p>
          <a:p>
            <a:pPr>
              <a:defRPr sz="1500"/>
            </a:pPr>
            <a:r>
              <a:t>- </a:t>
            </a:r>
            <a:r>
              <a:rPr u="sng">
                <a:solidFill>
                  <a:schemeClr val="accent1"/>
                </a:solidFill>
                <a:hlinkClick r:id="rId4" invalidUrl="" action="" tgtFrame="" tooltip="" history="1" highlightClick="0" endSnd="0"/>
              </a:rPr>
              <a:t>/indeks/landsdele</a:t>
            </a:r>
          </a:p>
        </p:txBody>
      </p:sp>
      <p:sp>
        <p:nvSpPr>
          <p:cNvPr id="122" name="Side 3:…"/>
          <p:cNvSpPr txBox="1"/>
          <p:nvPr/>
        </p:nvSpPr>
        <p:spPr>
          <a:xfrm>
            <a:off x="6125792" y="3709704"/>
            <a:ext cx="1966342" cy="55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u="sng"/>
            </a:pPr>
            <a:r>
              <a:t>Side 3:</a:t>
            </a:r>
          </a:p>
          <a:p>
            <a:pPr>
              <a:defRPr sz="1500"/>
            </a:pPr>
            <a:r>
              <a:t>-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 u="sng">
                <a:solidFill>
                  <a:schemeClr val="accent1"/>
                </a:solidFill>
                <a:hlinkClick r:id="rId5" invalidUrl="" action="" tgtFrame="" tooltip="" history="1" highlightClick="0" endSnd="0"/>
              </a:rPr>
              <a:t>/indeks/postnumre</a:t>
            </a:r>
          </a:p>
        </p:txBody>
      </p:sp>
      <p:sp>
        <p:nvSpPr>
          <p:cNvPr id="123" name="Side 4:…"/>
          <p:cNvSpPr txBox="1"/>
          <p:nvPr/>
        </p:nvSpPr>
        <p:spPr>
          <a:xfrm>
            <a:off x="6465865" y="6890682"/>
            <a:ext cx="1384365" cy="55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u="sng"/>
            </a:pPr>
            <a:r>
              <a:t>Side 4:</a:t>
            </a:r>
          </a:p>
          <a:p>
            <a:pPr>
              <a:defRPr sz="1500"/>
            </a:pPr>
            <a:r>
              <a:t>- </a:t>
            </a:r>
            <a:r>
              <a:rPr u="sng">
                <a:solidFill>
                  <a:schemeClr val="accent1"/>
                </a:solidFill>
                <a:hlinkClick r:id="rId6" invalidUrl="" action="" tgtFrame="" tooltip="" history="1" highlightClick="0" endSnd="0"/>
              </a:rPr>
              <a:t>/indeks/byer</a:t>
            </a:r>
          </a:p>
        </p:txBody>
      </p:sp>
      <p:sp>
        <p:nvSpPr>
          <p:cNvPr id="124" name="Side 5:…"/>
          <p:cNvSpPr txBox="1"/>
          <p:nvPr/>
        </p:nvSpPr>
        <p:spPr>
          <a:xfrm>
            <a:off x="11037298" y="288714"/>
            <a:ext cx="3368041" cy="76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u="sng"/>
            </a:pPr>
            <a:r>
              <a:t>Side 5:</a:t>
            </a:r>
          </a:p>
          <a:p>
            <a:pPr algn="l">
              <a:defRPr b="0" sz="1500"/>
            </a:pPr>
            <a:r>
              <a:t>- /indeks/landsdele/[LANDSDEL]</a:t>
            </a:r>
          </a:p>
          <a:p>
            <a:pPr algn="l">
              <a:defRPr sz="1500"/>
            </a:pPr>
            <a:r>
              <a:t>- F.eks. </a:t>
            </a:r>
            <a:r>
              <a:rPr u="sng">
                <a:solidFill>
                  <a:schemeClr val="accent1"/>
                </a:solidFill>
                <a:hlinkClick r:id="rId7" invalidUrl="" action="" tgtFrame="" tooltip="" history="1" highlightClick="0" endSnd="0"/>
              </a:rPr>
              <a:t>/indeks/landsdele/bornholm</a:t>
            </a:r>
          </a:p>
        </p:txBody>
      </p:sp>
      <p:sp>
        <p:nvSpPr>
          <p:cNvPr id="125" name="Side 6:…"/>
          <p:cNvSpPr txBox="1"/>
          <p:nvPr/>
        </p:nvSpPr>
        <p:spPr>
          <a:xfrm>
            <a:off x="10851139" y="4311085"/>
            <a:ext cx="3823908" cy="1899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 u="sng"/>
            </a:pPr>
            <a:r>
              <a:t>Side 6:</a:t>
            </a:r>
          </a:p>
          <a:p>
            <a:pPr algn="l">
              <a:defRPr sz="1500"/>
            </a:pPr>
            <a:r>
              <a:t>Postnumre:</a:t>
            </a:r>
          </a:p>
          <a:p>
            <a:pPr algn="l">
              <a:defRPr b="0" sz="1500"/>
            </a:pPr>
            <a:r>
              <a:t>- /indeks/postnumre/[POSTNUMMER-BY]</a:t>
            </a:r>
          </a:p>
          <a:p>
            <a:pPr algn="l">
              <a:defRPr sz="1500"/>
            </a:pPr>
            <a:r>
              <a:t>- F.eks. </a:t>
            </a:r>
            <a:r>
              <a:rPr u="sng">
                <a:solidFill>
                  <a:schemeClr val="accent1"/>
                </a:solidFill>
                <a:hlinkClick r:id="rId8" invalidUrl="" action="" tgtFrame="" tooltip="" history="1" highlightClick="0" endSnd="0"/>
              </a:rPr>
              <a:t>/indeks/postnumre/4000-roskilde</a:t>
            </a:r>
            <a:endParaRPr>
              <a:solidFill>
                <a:schemeClr val="accent1"/>
              </a:solidFill>
            </a:endParaRPr>
          </a:p>
          <a:p>
            <a:pPr algn="l">
              <a:defRPr sz="1500"/>
            </a:pPr>
          </a:p>
          <a:p>
            <a:pPr algn="l">
              <a:defRPr sz="1500"/>
            </a:pPr>
            <a:r>
              <a:t>Byer:</a:t>
            </a:r>
          </a:p>
          <a:p>
            <a:pPr algn="l">
              <a:defRPr b="0" sz="1500"/>
            </a:pPr>
            <a:r>
              <a:t>- /indeks/byer/[BY]</a:t>
            </a:r>
          </a:p>
          <a:p>
            <a:pPr algn="l">
              <a:defRPr sz="1500"/>
            </a:pPr>
            <a:r>
              <a:t>- F.eks. </a:t>
            </a:r>
            <a:r>
              <a:rPr u="sng">
                <a:solidFill>
                  <a:schemeClr val="accent1"/>
                </a:solidFill>
                <a:hlinkClick r:id="rId9" invalidUrl="" action="" tgtFrame="" tooltip="" history="1" highlightClick="0" endSnd="0"/>
              </a:rPr>
              <a:t>/indeks/byer/gevninge</a:t>
            </a:r>
          </a:p>
        </p:txBody>
      </p:sp>
      <p:sp>
        <p:nvSpPr>
          <p:cNvPr id="126" name="Side 7:…"/>
          <p:cNvSpPr txBox="1"/>
          <p:nvPr/>
        </p:nvSpPr>
        <p:spPr>
          <a:xfrm>
            <a:off x="16256984" y="461221"/>
            <a:ext cx="8145129" cy="12453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500"/>
            </a:pPr>
            <a:r>
              <a:t>Side 7:</a:t>
            </a:r>
          </a:p>
          <a:p>
            <a:pPr algn="l">
              <a:defRPr sz="1500"/>
            </a:pPr>
            <a:r>
              <a:t>Landsdele:</a:t>
            </a:r>
          </a:p>
          <a:p>
            <a:pPr algn="l">
              <a:defRPr b="0" sz="1500"/>
            </a:pPr>
            <a:r>
              <a:t>- /indeks/landsdele/[LANDSDEL]/alle-til-salg</a:t>
            </a:r>
          </a:p>
          <a:p>
            <a:pPr algn="l">
              <a:defRPr sz="1500"/>
            </a:pPr>
            <a:r>
              <a:t>- F.eks. /indeks/landsdele/bornholm/alle-til-salg </a:t>
            </a:r>
            <a:r>
              <a:rPr b="0" i="1"/>
              <a:t>(URL findes ikke endnu)</a:t>
            </a:r>
          </a:p>
          <a:p>
            <a:pPr algn="l">
              <a:defRPr b="0" sz="1500"/>
            </a:pPr>
            <a:r>
              <a:t>- /indeks/landsdele/[LANDSDEL]/[BOLIGTYPE]-til-salg-[LANDSDEL]</a:t>
            </a:r>
          </a:p>
          <a:p>
            <a:pPr algn="l">
              <a:defRPr sz="1500"/>
            </a:pPr>
            <a:r>
              <a:t>- F.eks. /indeks/landsdele/bornholm/villaer-til-salg </a:t>
            </a:r>
            <a:r>
              <a:rPr b="0" i="1"/>
              <a:t>(URL findes ikke endnu)</a:t>
            </a:r>
          </a:p>
          <a:p>
            <a:pPr algn="l">
              <a:defRPr b="0" sz="1500"/>
            </a:pPr>
          </a:p>
          <a:p>
            <a:pPr algn="l">
              <a:defRPr sz="1500"/>
            </a:pPr>
            <a:r>
              <a:t>Postnumre (bruger eksisterende URL-struktur - kræver ikke design):</a:t>
            </a:r>
          </a:p>
          <a:p>
            <a:pPr algn="l">
              <a:defRPr b="0" sz="1500"/>
            </a:pPr>
            <a:r>
              <a:t>- /resultat/alle-til-salg-[BY-POSTNUMMER]</a:t>
            </a:r>
          </a:p>
          <a:p>
            <a:pPr algn="l">
              <a:defRPr sz="1500"/>
            </a:pPr>
            <a:r>
              <a:t>- F.eks. </a:t>
            </a:r>
            <a:r>
              <a:rPr u="sng">
                <a:solidFill>
                  <a:schemeClr val="accent1"/>
                </a:solidFill>
                <a:hlinkClick r:id="rId10" invalidUrl="" action="" tgtFrame="" tooltip="" history="1" highlightClick="0" endSnd="0"/>
              </a:rPr>
              <a:t>/resultat/alle-til-salg-roskilde-4000</a:t>
            </a:r>
          </a:p>
          <a:p>
            <a:pPr algn="l">
              <a:defRPr b="0" sz="1500"/>
            </a:pPr>
            <a:r>
              <a:t>- /resultat/[BOLIGTYPE]-til-salg-[BY-POSTNUMMER]</a:t>
            </a:r>
          </a:p>
          <a:p>
            <a:pPr algn="l">
              <a:defRPr sz="1500"/>
            </a:pPr>
            <a:r>
              <a:t>- F.eks. </a:t>
            </a:r>
            <a:r>
              <a:rPr u="sng">
                <a:solidFill>
                  <a:schemeClr val="accent1"/>
                </a:solidFill>
                <a:hlinkClick r:id="rId11" invalidUrl="" action="" tgtFrame="" tooltip="" history="1" highlightClick="0" endSnd="0"/>
              </a:rPr>
              <a:t>/resultat/villaer-til-salg-roskilde-4000</a:t>
            </a:r>
            <a:r>
              <a:t> </a:t>
            </a:r>
          </a:p>
          <a:p>
            <a:pPr algn="l">
              <a:defRPr b="0" sz="1500"/>
            </a:pPr>
          </a:p>
          <a:p>
            <a:pPr algn="l">
              <a:defRPr sz="1500"/>
            </a:pPr>
            <a:r>
              <a:t>Byer:</a:t>
            </a:r>
          </a:p>
          <a:p>
            <a:pPr algn="l">
              <a:defRPr b="0" sz="1500"/>
            </a:pPr>
            <a:r>
              <a:t>- /indeks/byer/[BY]/alle-til-salg</a:t>
            </a:r>
          </a:p>
          <a:p>
            <a:pPr algn="l">
              <a:defRPr sz="1500"/>
            </a:pPr>
            <a:r>
              <a:t>- F.eks. /indeks/byer/gevninge/alle-til-salg </a:t>
            </a:r>
            <a:r>
              <a:rPr b="0" i="1"/>
              <a:t>(URL findes ikke endnu)</a:t>
            </a:r>
          </a:p>
          <a:p>
            <a:pPr algn="l">
              <a:defRPr b="0" sz="1500"/>
            </a:pPr>
            <a:r>
              <a:t>- /indeks/byer/[BY]/[BOLIGTYPE]-til-salg</a:t>
            </a:r>
          </a:p>
          <a:p>
            <a:pPr algn="l">
              <a:defRPr sz="1500"/>
            </a:pPr>
            <a:r>
              <a:t>- F.eks. /indeks/byer/gevninge/villaer-til-salg </a:t>
            </a:r>
            <a:r>
              <a:rPr b="0" i="1"/>
              <a:t>(URL findes ikke endnu)</a:t>
            </a: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/>
            </a:pPr>
          </a:p>
          <a:p>
            <a:pPr algn="l">
              <a:defRPr sz="1500">
                <a:solidFill>
                  <a:srgbClr val="929292"/>
                </a:solidFill>
              </a:defRPr>
            </a:pPr>
            <a:r>
              <a:t>Andre sider/bruger eksisterende URL-struktur/kræver ikke design:</a:t>
            </a:r>
          </a:p>
          <a:p>
            <a:pPr algn="l">
              <a:defRPr b="0" sz="1500">
                <a:solidFill>
                  <a:srgbClr val="5E5E5E"/>
                </a:solidFill>
              </a:defRPr>
            </a:pPr>
          </a:p>
          <a:p>
            <a:pPr algn="l">
              <a:defRPr sz="1500">
                <a:solidFill>
                  <a:srgbClr val="929292"/>
                </a:solidFill>
              </a:defRPr>
            </a:pPr>
            <a:r>
              <a:t>BBR:</a:t>
            </a:r>
          </a:p>
          <a:p>
            <a:pPr algn="l">
              <a:defRPr b="0" sz="1500">
                <a:solidFill>
                  <a:srgbClr val="929292"/>
                </a:solidFill>
              </a:defRPr>
            </a:pPr>
            <a:r>
              <a:t>- https://www.boliga.dk/bbr/search?sort=street-a&amp;page=1 (men med tilpasset søgekriterier - geografisk og alle eller specifik boligtype)</a:t>
            </a:r>
          </a:p>
          <a:p>
            <a:pPr algn="l">
              <a:defRPr sz="1500">
                <a:solidFill>
                  <a:srgbClr val="929292"/>
                </a:solidFill>
              </a:defRPr>
            </a:pPr>
            <a:r>
              <a:t>- F.eks. https://www.boliga.dk/bbr/search?zipcodeFrom=4000&amp;zipcodeTo=4000&amp;street=&amp;page=1&amp;bbrsearch=1&amp;sort=street-a </a:t>
            </a:r>
            <a:r>
              <a:rPr i="1"/>
              <a:t>(for "Postnummer: 4000 Roskilde")</a:t>
            </a:r>
            <a:endParaRPr i="1"/>
          </a:p>
          <a:p>
            <a:pPr algn="l">
              <a:defRPr b="0" sz="1500">
                <a:solidFill>
                  <a:srgbClr val="929292"/>
                </a:solidFill>
              </a:defRPr>
            </a:pPr>
          </a:p>
          <a:p>
            <a:pPr algn="l">
              <a:defRPr b="0" sz="1500">
                <a:solidFill>
                  <a:srgbClr val="929292"/>
                </a:solidFill>
              </a:defRPr>
            </a:pPr>
            <a:r>
              <a:rPr b="1"/>
              <a:t>Solgt</a:t>
            </a:r>
            <a:r>
              <a:t>:</a:t>
            </a:r>
          </a:p>
          <a:p>
            <a:pPr algn="l">
              <a:defRPr b="0" sz="1500">
                <a:solidFill>
                  <a:srgbClr val="929292"/>
                </a:solidFill>
              </a:defRPr>
            </a:pPr>
            <a:r>
              <a:t>- https://www.boliga.dk/salg/resultater?page=1&amp;sort=date-d (men med tilpasset søgekriterier geografisk og alle eller specifik boligtype)</a:t>
            </a:r>
          </a:p>
          <a:p>
            <a:pPr algn="l">
              <a:defRPr sz="1500">
                <a:solidFill>
                  <a:srgbClr val="929292"/>
                </a:solidFill>
              </a:defRPr>
            </a:pPr>
            <a:r>
              <a:t>- F.eks. https://www.boliga.dk/salg/resultater?page=1&amp;sort=date-d&amp;zipcodeFrom=4000&amp;zipcodeTo=4000&amp;street= </a:t>
            </a:r>
            <a:r>
              <a:rPr i="1"/>
              <a:t>(for "Postnummer: 4000 Roskilde")</a:t>
            </a:r>
            <a:endParaRPr i="1"/>
          </a:p>
          <a:p>
            <a:pPr algn="l">
              <a:defRPr b="0" sz="1500">
                <a:solidFill>
                  <a:srgbClr val="929292"/>
                </a:solidFill>
              </a:defRPr>
            </a:pPr>
          </a:p>
          <a:p>
            <a:pPr algn="l">
              <a:defRPr sz="1500">
                <a:solidFill>
                  <a:srgbClr val="929292"/>
                </a:solidFill>
              </a:defRPr>
            </a:pPr>
            <a:r>
              <a:t>Tidligere til salg:</a:t>
            </a:r>
          </a:p>
          <a:p>
            <a:pPr algn="l">
              <a:defRPr b="0" sz="1500">
                <a:solidFill>
                  <a:srgbClr val="929292"/>
                </a:solidFill>
              </a:defRPr>
            </a:pPr>
            <a:r>
              <a:t>- https://www.boliga.dk/resultat?searchTab=0&amp;searchArchive=true#udvidetsoegning (men med tilpasset søgekriterier - geografisk og alle eller specifik boligtype)</a:t>
            </a:r>
          </a:p>
          <a:p>
            <a:pPr marL="198437" indent="-198437" algn="l">
              <a:buSzPct val="125000"/>
              <a:buChar char="-"/>
              <a:defRPr sz="1500">
                <a:solidFill>
                  <a:srgbClr val="929292"/>
                </a:solidFill>
              </a:defRPr>
            </a:pPr>
            <a:r>
              <a:t>F.eks. https://www.boliga.dk/resultat?searchTab=0&amp;searchArchive=true&amp;zipCodes=4000&amp;sort=daysForSale-a </a:t>
            </a:r>
            <a:r>
              <a:rPr i="1"/>
              <a:t>(for "Postnummer: 4000 Roskilde")</a:t>
            </a:r>
          </a:p>
        </p:txBody>
      </p:sp>
      <p:pic>
        <p:nvPicPr>
          <p:cNvPr id="127" name="Side 2.png" descr="Side 2.png"/>
          <p:cNvPicPr>
            <a:picLocks noChangeAspect="1"/>
          </p:cNvPicPr>
          <p:nvPr/>
        </p:nvPicPr>
        <p:blipFill>
          <a:blip r:embed="rId12">
            <a:extLst/>
          </a:blip>
          <a:srcRect l="0" t="0" r="0" b="21474"/>
          <a:stretch>
            <a:fillRect/>
          </a:stretch>
        </p:blipFill>
        <p:spPr>
          <a:xfrm>
            <a:off x="5101288" y="846777"/>
            <a:ext cx="4064837" cy="19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ide 3.png" descr="Side 3.png"/>
          <p:cNvPicPr>
            <a:picLocks noChangeAspect="1"/>
          </p:cNvPicPr>
          <p:nvPr/>
        </p:nvPicPr>
        <p:blipFill>
          <a:blip r:embed="rId13">
            <a:extLst/>
          </a:blip>
          <a:srcRect l="0" t="0" r="0" b="90586"/>
          <a:stretch>
            <a:fillRect/>
          </a:stretch>
        </p:blipFill>
        <p:spPr>
          <a:xfrm>
            <a:off x="4952939" y="4340224"/>
            <a:ext cx="4311933" cy="2001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Side 4.png" descr="Side 4.png"/>
          <p:cNvPicPr>
            <a:picLocks noChangeAspect="1"/>
          </p:cNvPicPr>
          <p:nvPr/>
        </p:nvPicPr>
        <p:blipFill>
          <a:blip r:embed="rId14">
            <a:extLst/>
          </a:blip>
          <a:srcRect l="0" t="0" r="0" b="91935"/>
          <a:stretch>
            <a:fillRect/>
          </a:stretch>
        </p:blipFill>
        <p:spPr>
          <a:xfrm>
            <a:off x="5027225" y="7466636"/>
            <a:ext cx="4261826" cy="1880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ide 5.png" descr="Side 5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886944" y="1130328"/>
            <a:ext cx="3668749" cy="266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ide 7.png" descr="Side 7.png"/>
          <p:cNvPicPr>
            <a:picLocks noChangeAspect="1"/>
          </p:cNvPicPr>
          <p:nvPr/>
        </p:nvPicPr>
        <p:blipFill>
          <a:blip r:embed="rId16">
            <a:extLst/>
          </a:blip>
          <a:srcRect l="0" t="0" r="0" b="78788"/>
          <a:stretch>
            <a:fillRect/>
          </a:stretch>
        </p:blipFill>
        <p:spPr>
          <a:xfrm>
            <a:off x="18578188" y="5000500"/>
            <a:ext cx="3511297" cy="2909354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treg"/>
          <p:cNvSpPr/>
          <p:nvPr/>
        </p:nvSpPr>
        <p:spPr>
          <a:xfrm>
            <a:off x="3870344" y="4104578"/>
            <a:ext cx="220707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3" name="Streg"/>
          <p:cNvSpPr/>
          <p:nvPr/>
        </p:nvSpPr>
        <p:spPr>
          <a:xfrm>
            <a:off x="3908080" y="7294640"/>
            <a:ext cx="23313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4" name="Streg"/>
          <p:cNvSpPr/>
          <p:nvPr/>
        </p:nvSpPr>
        <p:spPr>
          <a:xfrm flipV="1">
            <a:off x="3829449" y="662293"/>
            <a:ext cx="2299415" cy="332953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5" name="Streg"/>
          <p:cNvSpPr/>
          <p:nvPr/>
        </p:nvSpPr>
        <p:spPr>
          <a:xfrm flipV="1">
            <a:off x="9248875" y="4948799"/>
            <a:ext cx="1622350" cy="52146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6" name="Streg"/>
          <p:cNvSpPr/>
          <p:nvPr/>
        </p:nvSpPr>
        <p:spPr>
          <a:xfrm flipV="1">
            <a:off x="9312132" y="5850971"/>
            <a:ext cx="1547974" cy="222199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7" name="Streg"/>
          <p:cNvSpPr/>
          <p:nvPr/>
        </p:nvSpPr>
        <p:spPr>
          <a:xfrm flipV="1">
            <a:off x="9264011" y="686001"/>
            <a:ext cx="1722219" cy="129295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8" name="Streg"/>
          <p:cNvSpPr/>
          <p:nvPr/>
        </p:nvSpPr>
        <p:spPr>
          <a:xfrm flipV="1">
            <a:off x="14589898" y="810730"/>
            <a:ext cx="1642968" cy="8614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9" name="Streg"/>
          <p:cNvSpPr/>
          <p:nvPr/>
        </p:nvSpPr>
        <p:spPr>
          <a:xfrm flipV="1">
            <a:off x="14537586" y="3454921"/>
            <a:ext cx="1669968" cy="326161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0" name="Streg"/>
          <p:cNvSpPr/>
          <p:nvPr/>
        </p:nvSpPr>
        <p:spPr>
          <a:xfrm>
            <a:off x="14550888" y="8304545"/>
            <a:ext cx="163205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1" name="Streg"/>
          <p:cNvSpPr/>
          <p:nvPr/>
        </p:nvSpPr>
        <p:spPr>
          <a:xfrm>
            <a:off x="14582096" y="3326329"/>
            <a:ext cx="1649240" cy="47695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2" name="Se vedhæftede billeder i opgaven for større opløsning (“Side X”)"/>
          <p:cNvSpPr txBox="1"/>
          <p:nvPr/>
        </p:nvSpPr>
        <p:spPr>
          <a:xfrm>
            <a:off x="327633" y="11386840"/>
            <a:ext cx="9720870" cy="47339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2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Se vedhæftede billeder i opgaven for større opløsning (“Side X”)</a:t>
            </a:r>
          </a:p>
        </p:txBody>
      </p:sp>
      <p:sp>
        <p:nvSpPr>
          <p:cNvPr id="143" name="Blå /URLs indikerer klikbare links for live eksempler"/>
          <p:cNvSpPr txBox="1"/>
          <p:nvPr/>
        </p:nvSpPr>
        <p:spPr>
          <a:xfrm>
            <a:off x="330527" y="12138761"/>
            <a:ext cx="7626351" cy="47339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Blå /URLs indikerer klikbare links for live eksempler</a:t>
            </a:r>
          </a:p>
        </p:txBody>
      </p:sp>
      <p:sp>
        <p:nvSpPr>
          <p:cNvPr id="144" name="For side 2-6 er formålet er lave et tilsvarende design"/>
          <p:cNvSpPr txBox="1"/>
          <p:nvPr/>
        </p:nvSpPr>
        <p:spPr>
          <a:xfrm>
            <a:off x="345685" y="12890683"/>
            <a:ext cx="9256396" cy="56044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For side 2-6 er formålet er lave et tilsvarende design</a:t>
            </a:r>
          </a:p>
        </p:txBody>
      </p:sp>
      <p:sp>
        <p:nvSpPr>
          <p:cNvPr id="145" name="Streg"/>
          <p:cNvSpPr/>
          <p:nvPr/>
        </p:nvSpPr>
        <p:spPr>
          <a:xfrm flipV="1">
            <a:off x="14342088" y="2207183"/>
            <a:ext cx="1954753" cy="403608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46" name="Screen Shot on 2021-03-08 at 12:14:52.png" descr="Screen Shot on 2021-03-08 at 12:14:5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965742" y="6335832"/>
            <a:ext cx="3511154" cy="3076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