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5890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C55CB-22D3-274E-ACCE-A703275B9A3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513F09F-6F06-8C4D-9E3B-BC83B16C6B0A}">
      <dgm:prSet phldrT="[Tekst]" custT="1"/>
      <dgm:spPr/>
      <dgm:t>
        <a:bodyPr/>
        <a:lstStyle/>
        <a:p>
          <a:r>
            <a:rPr lang="da-DK" sz="2600" dirty="0"/>
            <a:t>Mægler</a:t>
          </a:r>
        </a:p>
      </dgm:t>
    </dgm:pt>
    <dgm:pt modelId="{EB66A27A-89B3-1C44-AB7B-C554894F0005}" type="parTrans" cxnId="{52AC0DC6-6BA5-8448-BB7E-62E694AC89DE}">
      <dgm:prSet/>
      <dgm:spPr/>
      <dgm:t>
        <a:bodyPr/>
        <a:lstStyle/>
        <a:p>
          <a:endParaRPr lang="da-DK"/>
        </a:p>
      </dgm:t>
    </dgm:pt>
    <dgm:pt modelId="{3AD1D2E4-F960-4F47-8C4D-C9103DEF28A6}" type="sibTrans" cxnId="{52AC0DC6-6BA5-8448-BB7E-62E694AC89DE}">
      <dgm:prSet/>
      <dgm:spPr/>
      <dgm:t>
        <a:bodyPr/>
        <a:lstStyle/>
        <a:p>
          <a:endParaRPr lang="da-DK"/>
        </a:p>
      </dgm:t>
    </dgm:pt>
    <dgm:pt modelId="{D2CEAB73-8E30-2140-8E78-155268F5A232}">
      <dgm:prSet phldrT="[Tekst]" custT="1"/>
      <dgm:spPr/>
      <dgm:t>
        <a:bodyPr/>
        <a:lstStyle/>
        <a:p>
          <a:r>
            <a:rPr lang="da-DK" sz="2600" dirty="0"/>
            <a:t>Mægler</a:t>
          </a:r>
        </a:p>
      </dgm:t>
    </dgm:pt>
    <dgm:pt modelId="{3E301C61-5735-5C46-A6B8-825236B22DD4}" type="parTrans" cxnId="{366858CD-E445-9B44-80AE-62B3D69409B2}">
      <dgm:prSet/>
      <dgm:spPr/>
      <dgm:t>
        <a:bodyPr/>
        <a:lstStyle/>
        <a:p>
          <a:endParaRPr lang="da-DK"/>
        </a:p>
      </dgm:t>
    </dgm:pt>
    <dgm:pt modelId="{359544BD-0EAC-F342-8035-3E1E6B9FFE09}" type="sibTrans" cxnId="{366858CD-E445-9B44-80AE-62B3D69409B2}">
      <dgm:prSet/>
      <dgm:spPr/>
      <dgm:t>
        <a:bodyPr/>
        <a:lstStyle/>
        <a:p>
          <a:endParaRPr lang="da-DK"/>
        </a:p>
      </dgm:t>
    </dgm:pt>
    <dgm:pt modelId="{5DFF86F5-3E80-8D4B-9791-7FA6D6F8D287}">
      <dgm:prSet phldrT="[Tekst]"/>
      <dgm:spPr/>
      <dgm:t>
        <a:bodyPr/>
        <a:lstStyle/>
        <a:p>
          <a:r>
            <a:rPr lang="da-DK" dirty="0"/>
            <a:t>Mægler</a:t>
          </a:r>
        </a:p>
      </dgm:t>
    </dgm:pt>
    <dgm:pt modelId="{5A84A23F-44AA-4449-8EC8-1B647F47E954}" type="parTrans" cxnId="{FA6D7077-277D-3F49-AAB4-2F513E97268F}">
      <dgm:prSet/>
      <dgm:spPr/>
      <dgm:t>
        <a:bodyPr/>
        <a:lstStyle/>
        <a:p>
          <a:endParaRPr lang="da-DK"/>
        </a:p>
      </dgm:t>
    </dgm:pt>
    <dgm:pt modelId="{73B8E71C-E898-BF4B-BC52-619D26427807}" type="sibTrans" cxnId="{FA6D7077-277D-3F49-AAB4-2F513E97268F}">
      <dgm:prSet/>
      <dgm:spPr/>
      <dgm:t>
        <a:bodyPr/>
        <a:lstStyle/>
        <a:p>
          <a:endParaRPr lang="da-DK"/>
        </a:p>
      </dgm:t>
    </dgm:pt>
    <dgm:pt modelId="{92593722-441A-CA4E-9DBE-EEAA58CF31EF}">
      <dgm:prSet phldrT="[Tekst]" custT="1"/>
      <dgm:spPr/>
      <dgm:t>
        <a:bodyPr/>
        <a:lstStyle/>
        <a:p>
          <a:r>
            <a:rPr lang="da-DK" sz="2600" dirty="0"/>
            <a:t>Mægler</a:t>
          </a:r>
        </a:p>
      </dgm:t>
    </dgm:pt>
    <dgm:pt modelId="{D5193EA4-C17A-B64D-9C6B-EE7E11F70BA6}" type="parTrans" cxnId="{8C25239E-275A-1940-9983-510CA29E9D8E}">
      <dgm:prSet/>
      <dgm:spPr/>
      <dgm:t>
        <a:bodyPr/>
        <a:lstStyle/>
        <a:p>
          <a:endParaRPr lang="da-DK"/>
        </a:p>
      </dgm:t>
    </dgm:pt>
    <dgm:pt modelId="{77C0D686-2D59-C04A-9643-221F89A08A54}" type="sibTrans" cxnId="{8C25239E-275A-1940-9983-510CA29E9D8E}">
      <dgm:prSet/>
      <dgm:spPr/>
      <dgm:t>
        <a:bodyPr/>
        <a:lstStyle/>
        <a:p>
          <a:endParaRPr lang="da-DK"/>
        </a:p>
      </dgm:t>
    </dgm:pt>
    <dgm:pt modelId="{549EA3C1-9760-7D42-AC78-EF41932E843B}">
      <dgm:prSet phldrT="[Tekst]" custT="1"/>
      <dgm:spPr/>
      <dgm:t>
        <a:bodyPr/>
        <a:lstStyle/>
        <a:p>
          <a:r>
            <a:rPr lang="da-DK" sz="2600" dirty="0"/>
            <a:t>Mægler</a:t>
          </a:r>
        </a:p>
      </dgm:t>
    </dgm:pt>
    <dgm:pt modelId="{32CC0DBB-2486-E744-92DF-32FE9EAB62A5}" type="parTrans" cxnId="{C9265C17-B284-2347-9DC6-860595F40254}">
      <dgm:prSet/>
      <dgm:spPr/>
      <dgm:t>
        <a:bodyPr/>
        <a:lstStyle/>
        <a:p>
          <a:endParaRPr lang="da-DK"/>
        </a:p>
      </dgm:t>
    </dgm:pt>
    <dgm:pt modelId="{0A664BA3-FF38-6646-8D8B-619D1F1A2EBF}" type="sibTrans" cxnId="{C9265C17-B284-2347-9DC6-860595F40254}">
      <dgm:prSet/>
      <dgm:spPr/>
      <dgm:t>
        <a:bodyPr/>
        <a:lstStyle/>
        <a:p>
          <a:endParaRPr lang="da-DK"/>
        </a:p>
      </dgm:t>
    </dgm:pt>
    <dgm:pt modelId="{D9074FBC-AEF4-514F-A68A-21F9462A761E}">
      <dgm:prSet phldrT="[Tekst]" custT="1"/>
      <dgm:spPr/>
      <dgm:t>
        <a:bodyPr/>
        <a:lstStyle/>
        <a:p>
          <a:r>
            <a:rPr lang="da-DK" sz="2600" dirty="0"/>
            <a:t>Mægler</a:t>
          </a:r>
        </a:p>
      </dgm:t>
    </dgm:pt>
    <dgm:pt modelId="{D2C0B70C-6E74-7B48-A9EE-25CA04E3C7C5}" type="parTrans" cxnId="{1A296386-8F3C-BD40-8B8D-FBA4558ED96F}">
      <dgm:prSet/>
      <dgm:spPr/>
      <dgm:t>
        <a:bodyPr/>
        <a:lstStyle/>
        <a:p>
          <a:endParaRPr lang="da-DK"/>
        </a:p>
      </dgm:t>
    </dgm:pt>
    <dgm:pt modelId="{7041D04B-5BFE-A544-8499-B85E836177C3}" type="sibTrans" cxnId="{1A296386-8F3C-BD40-8B8D-FBA4558ED96F}">
      <dgm:prSet/>
      <dgm:spPr/>
      <dgm:t>
        <a:bodyPr/>
        <a:lstStyle/>
        <a:p>
          <a:endParaRPr lang="da-DK"/>
        </a:p>
      </dgm:t>
    </dgm:pt>
    <dgm:pt modelId="{B99AE6C2-AE2A-F647-9129-25D9A996AD1B}">
      <dgm:prSet phldrT="[Tekst]" custT="1"/>
      <dgm:spPr/>
      <dgm:t>
        <a:bodyPr/>
        <a:lstStyle/>
        <a:p>
          <a:r>
            <a:rPr lang="da-DK" sz="2600" dirty="0"/>
            <a:t>Mægler</a:t>
          </a:r>
        </a:p>
      </dgm:t>
    </dgm:pt>
    <dgm:pt modelId="{09F1067F-BE73-4349-B354-1EDC813586D5}" type="parTrans" cxnId="{8F352C75-C4DA-3E4F-8C88-7C2D3B806630}">
      <dgm:prSet/>
      <dgm:spPr/>
      <dgm:t>
        <a:bodyPr/>
        <a:lstStyle/>
        <a:p>
          <a:endParaRPr lang="da-DK"/>
        </a:p>
      </dgm:t>
    </dgm:pt>
    <dgm:pt modelId="{A5E6D22D-06B4-0546-BF50-5A129819BA01}" type="sibTrans" cxnId="{8F352C75-C4DA-3E4F-8C88-7C2D3B806630}">
      <dgm:prSet/>
      <dgm:spPr/>
      <dgm:t>
        <a:bodyPr/>
        <a:lstStyle/>
        <a:p>
          <a:endParaRPr lang="da-DK"/>
        </a:p>
      </dgm:t>
    </dgm:pt>
    <dgm:pt modelId="{FAE5B018-4616-F548-8FD1-6DAF8B3E9E6B}">
      <dgm:prSet phldrT="[Tekst]" custT="1"/>
      <dgm:spPr/>
      <dgm:t>
        <a:bodyPr/>
        <a:lstStyle/>
        <a:p>
          <a:r>
            <a:rPr lang="da-DK" sz="2600" dirty="0"/>
            <a:t>Mægler</a:t>
          </a:r>
        </a:p>
      </dgm:t>
    </dgm:pt>
    <dgm:pt modelId="{4CDC100E-D140-1C42-8C2D-97A85296EBE5}" type="parTrans" cxnId="{942AC340-1F14-6B46-891B-87DE711AFC4C}">
      <dgm:prSet/>
      <dgm:spPr/>
      <dgm:t>
        <a:bodyPr/>
        <a:lstStyle/>
        <a:p>
          <a:endParaRPr lang="da-DK"/>
        </a:p>
      </dgm:t>
    </dgm:pt>
    <dgm:pt modelId="{C9ADFF20-A260-EE46-8257-33AAA1EE571C}" type="sibTrans" cxnId="{942AC340-1F14-6B46-891B-87DE711AFC4C}">
      <dgm:prSet/>
      <dgm:spPr/>
      <dgm:t>
        <a:bodyPr/>
        <a:lstStyle/>
        <a:p>
          <a:endParaRPr lang="da-DK"/>
        </a:p>
      </dgm:t>
    </dgm:pt>
    <dgm:pt modelId="{4ED8A2D8-2D60-CB43-83BB-DE4A05C4FEFE}" type="pres">
      <dgm:prSet presAssocID="{E77C55CB-22D3-274E-ACCE-A703275B9A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71D349-1AFE-EF4A-8BD1-E13EC70F9744}" type="pres">
      <dgm:prSet presAssocID="{5DFF86F5-3E80-8D4B-9791-7FA6D6F8D287}" presName="hierRoot1" presStyleCnt="0">
        <dgm:presLayoutVars>
          <dgm:hierBranch val="init"/>
        </dgm:presLayoutVars>
      </dgm:prSet>
      <dgm:spPr/>
    </dgm:pt>
    <dgm:pt modelId="{60BFE902-BB2B-144A-888B-ACE05A089435}" type="pres">
      <dgm:prSet presAssocID="{5DFF86F5-3E80-8D4B-9791-7FA6D6F8D287}" presName="rootComposite1" presStyleCnt="0"/>
      <dgm:spPr/>
    </dgm:pt>
    <dgm:pt modelId="{5FA15468-FC58-AC49-8D04-3948D1801872}" type="pres">
      <dgm:prSet presAssocID="{5DFF86F5-3E80-8D4B-9791-7FA6D6F8D287}" presName="rootText1" presStyleLbl="node0" presStyleIdx="0" presStyleCnt="1">
        <dgm:presLayoutVars>
          <dgm:chPref val="3"/>
        </dgm:presLayoutVars>
      </dgm:prSet>
      <dgm:spPr/>
    </dgm:pt>
    <dgm:pt modelId="{E326B2B2-3144-B74B-B65C-FF56A6D763AF}" type="pres">
      <dgm:prSet presAssocID="{5DFF86F5-3E80-8D4B-9791-7FA6D6F8D287}" presName="rootConnector1" presStyleLbl="node1" presStyleIdx="0" presStyleCnt="0"/>
      <dgm:spPr/>
    </dgm:pt>
    <dgm:pt modelId="{02128190-588A-E14A-BD3F-2F8C92041C30}" type="pres">
      <dgm:prSet presAssocID="{5DFF86F5-3E80-8D4B-9791-7FA6D6F8D287}" presName="hierChild2" presStyleCnt="0"/>
      <dgm:spPr/>
    </dgm:pt>
    <dgm:pt modelId="{3AF68B20-419C-D540-A370-124CACB900F9}" type="pres">
      <dgm:prSet presAssocID="{D5193EA4-C17A-B64D-9C6B-EE7E11F70BA6}" presName="Name37" presStyleLbl="parChTrans1D2" presStyleIdx="0" presStyleCnt="7"/>
      <dgm:spPr/>
    </dgm:pt>
    <dgm:pt modelId="{97DB2375-A99F-C84C-B965-B5747F06D8A9}" type="pres">
      <dgm:prSet presAssocID="{92593722-441A-CA4E-9DBE-EEAA58CF31EF}" presName="hierRoot2" presStyleCnt="0">
        <dgm:presLayoutVars>
          <dgm:hierBranch val="init"/>
        </dgm:presLayoutVars>
      </dgm:prSet>
      <dgm:spPr/>
    </dgm:pt>
    <dgm:pt modelId="{8E0E66C5-7578-3C41-8C5F-DE7BB302CF05}" type="pres">
      <dgm:prSet presAssocID="{92593722-441A-CA4E-9DBE-EEAA58CF31EF}" presName="rootComposite" presStyleCnt="0"/>
      <dgm:spPr/>
    </dgm:pt>
    <dgm:pt modelId="{F795228A-E555-8F4C-9AAD-48B5C3B9D823}" type="pres">
      <dgm:prSet presAssocID="{92593722-441A-CA4E-9DBE-EEAA58CF31EF}" presName="rootText" presStyleLbl="node2" presStyleIdx="0" presStyleCnt="7">
        <dgm:presLayoutVars>
          <dgm:chPref val="3"/>
        </dgm:presLayoutVars>
      </dgm:prSet>
      <dgm:spPr/>
    </dgm:pt>
    <dgm:pt modelId="{5CA63FCE-1037-6C47-89FF-F6D8C46A9616}" type="pres">
      <dgm:prSet presAssocID="{92593722-441A-CA4E-9DBE-EEAA58CF31EF}" presName="rootConnector" presStyleLbl="node2" presStyleIdx="0" presStyleCnt="7"/>
      <dgm:spPr/>
    </dgm:pt>
    <dgm:pt modelId="{C0178CF8-7F75-384D-91D5-E0ADA53785E5}" type="pres">
      <dgm:prSet presAssocID="{92593722-441A-CA4E-9DBE-EEAA58CF31EF}" presName="hierChild4" presStyleCnt="0"/>
      <dgm:spPr/>
    </dgm:pt>
    <dgm:pt modelId="{57592555-D2CE-5B4E-B60D-D5982FEDFFC4}" type="pres">
      <dgm:prSet presAssocID="{92593722-441A-CA4E-9DBE-EEAA58CF31EF}" presName="hierChild5" presStyleCnt="0"/>
      <dgm:spPr/>
    </dgm:pt>
    <dgm:pt modelId="{6B47BA6E-ACD7-1B41-8DE9-E3D0898FFB3E}" type="pres">
      <dgm:prSet presAssocID="{32CC0DBB-2486-E744-92DF-32FE9EAB62A5}" presName="Name37" presStyleLbl="parChTrans1D2" presStyleIdx="1" presStyleCnt="7"/>
      <dgm:spPr/>
    </dgm:pt>
    <dgm:pt modelId="{EABED48C-6E61-824E-AE13-A1DB9DCC0A4F}" type="pres">
      <dgm:prSet presAssocID="{549EA3C1-9760-7D42-AC78-EF41932E843B}" presName="hierRoot2" presStyleCnt="0">
        <dgm:presLayoutVars>
          <dgm:hierBranch val="init"/>
        </dgm:presLayoutVars>
      </dgm:prSet>
      <dgm:spPr/>
    </dgm:pt>
    <dgm:pt modelId="{CF8F6232-AC56-054A-A61F-58F508F5C7E3}" type="pres">
      <dgm:prSet presAssocID="{549EA3C1-9760-7D42-AC78-EF41932E843B}" presName="rootComposite" presStyleCnt="0"/>
      <dgm:spPr/>
    </dgm:pt>
    <dgm:pt modelId="{B39FEE55-6766-B647-B4D5-F3B274081345}" type="pres">
      <dgm:prSet presAssocID="{549EA3C1-9760-7D42-AC78-EF41932E843B}" presName="rootText" presStyleLbl="node2" presStyleIdx="1" presStyleCnt="7">
        <dgm:presLayoutVars>
          <dgm:chPref val="3"/>
        </dgm:presLayoutVars>
      </dgm:prSet>
      <dgm:spPr/>
    </dgm:pt>
    <dgm:pt modelId="{BEF748C9-A3AB-9346-B93F-825B29A62118}" type="pres">
      <dgm:prSet presAssocID="{549EA3C1-9760-7D42-AC78-EF41932E843B}" presName="rootConnector" presStyleLbl="node2" presStyleIdx="1" presStyleCnt="7"/>
      <dgm:spPr/>
    </dgm:pt>
    <dgm:pt modelId="{1A27D520-0515-F94D-86AF-C2E45E95C179}" type="pres">
      <dgm:prSet presAssocID="{549EA3C1-9760-7D42-AC78-EF41932E843B}" presName="hierChild4" presStyleCnt="0"/>
      <dgm:spPr/>
    </dgm:pt>
    <dgm:pt modelId="{D08207C2-F996-4F49-822C-E69EBB76C695}" type="pres">
      <dgm:prSet presAssocID="{549EA3C1-9760-7D42-AC78-EF41932E843B}" presName="hierChild5" presStyleCnt="0"/>
      <dgm:spPr/>
    </dgm:pt>
    <dgm:pt modelId="{8DD4E90F-9A81-7045-9FB4-686B5252C5C8}" type="pres">
      <dgm:prSet presAssocID="{D2C0B70C-6E74-7B48-A9EE-25CA04E3C7C5}" presName="Name37" presStyleLbl="parChTrans1D2" presStyleIdx="2" presStyleCnt="7"/>
      <dgm:spPr/>
    </dgm:pt>
    <dgm:pt modelId="{08B9557C-F0D3-2D4D-ACF4-D735789AF994}" type="pres">
      <dgm:prSet presAssocID="{D9074FBC-AEF4-514F-A68A-21F9462A761E}" presName="hierRoot2" presStyleCnt="0">
        <dgm:presLayoutVars>
          <dgm:hierBranch val="init"/>
        </dgm:presLayoutVars>
      </dgm:prSet>
      <dgm:spPr/>
    </dgm:pt>
    <dgm:pt modelId="{A21BCC45-782A-914C-9B2B-243DB2E8DB18}" type="pres">
      <dgm:prSet presAssocID="{D9074FBC-AEF4-514F-A68A-21F9462A761E}" presName="rootComposite" presStyleCnt="0"/>
      <dgm:spPr/>
    </dgm:pt>
    <dgm:pt modelId="{50077B88-CA5D-5947-BF5D-4EA7673248B4}" type="pres">
      <dgm:prSet presAssocID="{D9074FBC-AEF4-514F-A68A-21F9462A761E}" presName="rootText" presStyleLbl="node2" presStyleIdx="2" presStyleCnt="7">
        <dgm:presLayoutVars>
          <dgm:chPref val="3"/>
        </dgm:presLayoutVars>
      </dgm:prSet>
      <dgm:spPr/>
    </dgm:pt>
    <dgm:pt modelId="{7CC32719-F4D2-D94D-B612-E59D668D9774}" type="pres">
      <dgm:prSet presAssocID="{D9074FBC-AEF4-514F-A68A-21F9462A761E}" presName="rootConnector" presStyleLbl="node2" presStyleIdx="2" presStyleCnt="7"/>
      <dgm:spPr/>
    </dgm:pt>
    <dgm:pt modelId="{151ADEF9-EC6A-6847-AEBB-CD3DD69ECF6E}" type="pres">
      <dgm:prSet presAssocID="{D9074FBC-AEF4-514F-A68A-21F9462A761E}" presName="hierChild4" presStyleCnt="0"/>
      <dgm:spPr/>
    </dgm:pt>
    <dgm:pt modelId="{C4D2E8B1-2F51-0041-A681-F2FCCCD60A78}" type="pres">
      <dgm:prSet presAssocID="{D9074FBC-AEF4-514F-A68A-21F9462A761E}" presName="hierChild5" presStyleCnt="0"/>
      <dgm:spPr/>
    </dgm:pt>
    <dgm:pt modelId="{ACC376F4-0CE8-1C46-BA94-35BED33DB808}" type="pres">
      <dgm:prSet presAssocID="{09F1067F-BE73-4349-B354-1EDC813586D5}" presName="Name37" presStyleLbl="parChTrans1D2" presStyleIdx="3" presStyleCnt="7"/>
      <dgm:spPr/>
    </dgm:pt>
    <dgm:pt modelId="{6E045934-75C7-884C-B605-3A62878B3CE6}" type="pres">
      <dgm:prSet presAssocID="{B99AE6C2-AE2A-F647-9129-25D9A996AD1B}" presName="hierRoot2" presStyleCnt="0">
        <dgm:presLayoutVars>
          <dgm:hierBranch val="init"/>
        </dgm:presLayoutVars>
      </dgm:prSet>
      <dgm:spPr/>
    </dgm:pt>
    <dgm:pt modelId="{EA0456D8-FEB5-7D46-876D-BBAC7324258E}" type="pres">
      <dgm:prSet presAssocID="{B99AE6C2-AE2A-F647-9129-25D9A996AD1B}" presName="rootComposite" presStyleCnt="0"/>
      <dgm:spPr/>
    </dgm:pt>
    <dgm:pt modelId="{19DC5F14-2A15-8748-A6FA-015C13EEF004}" type="pres">
      <dgm:prSet presAssocID="{B99AE6C2-AE2A-F647-9129-25D9A996AD1B}" presName="rootText" presStyleLbl="node2" presStyleIdx="3" presStyleCnt="7">
        <dgm:presLayoutVars>
          <dgm:chPref val="3"/>
        </dgm:presLayoutVars>
      </dgm:prSet>
      <dgm:spPr/>
    </dgm:pt>
    <dgm:pt modelId="{730F04F9-5471-334F-9F65-B8E7695721F4}" type="pres">
      <dgm:prSet presAssocID="{B99AE6C2-AE2A-F647-9129-25D9A996AD1B}" presName="rootConnector" presStyleLbl="node2" presStyleIdx="3" presStyleCnt="7"/>
      <dgm:spPr/>
    </dgm:pt>
    <dgm:pt modelId="{AC84EC31-CEBC-9D4F-BAC5-4ECBF66A2763}" type="pres">
      <dgm:prSet presAssocID="{B99AE6C2-AE2A-F647-9129-25D9A996AD1B}" presName="hierChild4" presStyleCnt="0"/>
      <dgm:spPr/>
    </dgm:pt>
    <dgm:pt modelId="{A95B1FB3-1CE9-FA4A-A58F-430B994046FE}" type="pres">
      <dgm:prSet presAssocID="{B99AE6C2-AE2A-F647-9129-25D9A996AD1B}" presName="hierChild5" presStyleCnt="0"/>
      <dgm:spPr/>
    </dgm:pt>
    <dgm:pt modelId="{A8117BFF-D59B-C744-8565-ADD0C2E79FFD}" type="pres">
      <dgm:prSet presAssocID="{4CDC100E-D140-1C42-8C2D-97A85296EBE5}" presName="Name37" presStyleLbl="parChTrans1D2" presStyleIdx="4" presStyleCnt="7"/>
      <dgm:spPr/>
    </dgm:pt>
    <dgm:pt modelId="{EF78EF53-61B9-AF41-AB63-7B544CAEF22B}" type="pres">
      <dgm:prSet presAssocID="{FAE5B018-4616-F548-8FD1-6DAF8B3E9E6B}" presName="hierRoot2" presStyleCnt="0">
        <dgm:presLayoutVars>
          <dgm:hierBranch val="init"/>
        </dgm:presLayoutVars>
      </dgm:prSet>
      <dgm:spPr/>
    </dgm:pt>
    <dgm:pt modelId="{19CC0452-EBAA-9848-AD3A-A452989DB3AB}" type="pres">
      <dgm:prSet presAssocID="{FAE5B018-4616-F548-8FD1-6DAF8B3E9E6B}" presName="rootComposite" presStyleCnt="0"/>
      <dgm:spPr/>
    </dgm:pt>
    <dgm:pt modelId="{AB171254-924B-5D4F-AD92-398A3ACE7E1F}" type="pres">
      <dgm:prSet presAssocID="{FAE5B018-4616-F548-8FD1-6DAF8B3E9E6B}" presName="rootText" presStyleLbl="node2" presStyleIdx="4" presStyleCnt="7">
        <dgm:presLayoutVars>
          <dgm:chPref val="3"/>
        </dgm:presLayoutVars>
      </dgm:prSet>
      <dgm:spPr/>
    </dgm:pt>
    <dgm:pt modelId="{C638E158-CE06-5E43-92EA-1D30F52C1604}" type="pres">
      <dgm:prSet presAssocID="{FAE5B018-4616-F548-8FD1-6DAF8B3E9E6B}" presName="rootConnector" presStyleLbl="node2" presStyleIdx="4" presStyleCnt="7"/>
      <dgm:spPr/>
    </dgm:pt>
    <dgm:pt modelId="{0A3EE782-0317-8B40-9C0F-C1F92DF8784C}" type="pres">
      <dgm:prSet presAssocID="{FAE5B018-4616-F548-8FD1-6DAF8B3E9E6B}" presName="hierChild4" presStyleCnt="0"/>
      <dgm:spPr/>
    </dgm:pt>
    <dgm:pt modelId="{D82F6FFD-EF83-8A4E-931E-0BB4FCC5A81E}" type="pres">
      <dgm:prSet presAssocID="{FAE5B018-4616-F548-8FD1-6DAF8B3E9E6B}" presName="hierChild5" presStyleCnt="0"/>
      <dgm:spPr/>
    </dgm:pt>
    <dgm:pt modelId="{3897F61B-1B38-B64E-B974-C92EED07661E}" type="pres">
      <dgm:prSet presAssocID="{EB66A27A-89B3-1C44-AB7B-C554894F0005}" presName="Name37" presStyleLbl="parChTrans1D2" presStyleIdx="5" presStyleCnt="7"/>
      <dgm:spPr/>
    </dgm:pt>
    <dgm:pt modelId="{BDF55185-2BB6-A54E-AF0D-4F0FBB9B84A9}" type="pres">
      <dgm:prSet presAssocID="{F513F09F-6F06-8C4D-9E3B-BC83B16C6B0A}" presName="hierRoot2" presStyleCnt="0">
        <dgm:presLayoutVars>
          <dgm:hierBranch val="init"/>
        </dgm:presLayoutVars>
      </dgm:prSet>
      <dgm:spPr/>
    </dgm:pt>
    <dgm:pt modelId="{D0843ECE-E902-4041-BDA6-7A989F070089}" type="pres">
      <dgm:prSet presAssocID="{F513F09F-6F06-8C4D-9E3B-BC83B16C6B0A}" presName="rootComposite" presStyleCnt="0"/>
      <dgm:spPr/>
    </dgm:pt>
    <dgm:pt modelId="{3C59B84A-E729-1A41-AA05-6FB3B3D15A24}" type="pres">
      <dgm:prSet presAssocID="{F513F09F-6F06-8C4D-9E3B-BC83B16C6B0A}" presName="rootText" presStyleLbl="node2" presStyleIdx="5" presStyleCnt="7">
        <dgm:presLayoutVars>
          <dgm:chPref val="3"/>
        </dgm:presLayoutVars>
      </dgm:prSet>
      <dgm:spPr/>
    </dgm:pt>
    <dgm:pt modelId="{1ADE2646-2847-7941-B0F8-2D44113F3F29}" type="pres">
      <dgm:prSet presAssocID="{F513F09F-6F06-8C4D-9E3B-BC83B16C6B0A}" presName="rootConnector" presStyleLbl="node2" presStyleIdx="5" presStyleCnt="7"/>
      <dgm:spPr/>
    </dgm:pt>
    <dgm:pt modelId="{A05BFC31-A619-E345-9833-C768ED52632D}" type="pres">
      <dgm:prSet presAssocID="{F513F09F-6F06-8C4D-9E3B-BC83B16C6B0A}" presName="hierChild4" presStyleCnt="0"/>
      <dgm:spPr/>
    </dgm:pt>
    <dgm:pt modelId="{31BDA3AC-4917-EA4D-83A6-0CBD4D28F7DE}" type="pres">
      <dgm:prSet presAssocID="{F513F09F-6F06-8C4D-9E3B-BC83B16C6B0A}" presName="hierChild5" presStyleCnt="0"/>
      <dgm:spPr/>
    </dgm:pt>
    <dgm:pt modelId="{0B61B633-C62B-414A-9DB4-38CDE16A2504}" type="pres">
      <dgm:prSet presAssocID="{3E301C61-5735-5C46-A6B8-825236B22DD4}" presName="Name37" presStyleLbl="parChTrans1D2" presStyleIdx="6" presStyleCnt="7"/>
      <dgm:spPr/>
    </dgm:pt>
    <dgm:pt modelId="{D1F701C5-9B20-5A48-9B0A-26B33E2A6702}" type="pres">
      <dgm:prSet presAssocID="{D2CEAB73-8E30-2140-8E78-155268F5A232}" presName="hierRoot2" presStyleCnt="0">
        <dgm:presLayoutVars>
          <dgm:hierBranch val="init"/>
        </dgm:presLayoutVars>
      </dgm:prSet>
      <dgm:spPr/>
    </dgm:pt>
    <dgm:pt modelId="{A4580D7B-D4F4-544B-A0C9-BBA1EAD2E02F}" type="pres">
      <dgm:prSet presAssocID="{D2CEAB73-8E30-2140-8E78-155268F5A232}" presName="rootComposite" presStyleCnt="0"/>
      <dgm:spPr/>
    </dgm:pt>
    <dgm:pt modelId="{DB7BC531-A0FD-764D-A85F-B7879DD86EA6}" type="pres">
      <dgm:prSet presAssocID="{D2CEAB73-8E30-2140-8E78-155268F5A232}" presName="rootText" presStyleLbl="node2" presStyleIdx="6" presStyleCnt="7">
        <dgm:presLayoutVars>
          <dgm:chPref val="3"/>
        </dgm:presLayoutVars>
      </dgm:prSet>
      <dgm:spPr/>
    </dgm:pt>
    <dgm:pt modelId="{C7877E26-0E01-AB4C-AD37-8E9660863F36}" type="pres">
      <dgm:prSet presAssocID="{D2CEAB73-8E30-2140-8E78-155268F5A232}" presName="rootConnector" presStyleLbl="node2" presStyleIdx="6" presStyleCnt="7"/>
      <dgm:spPr/>
    </dgm:pt>
    <dgm:pt modelId="{3F9271F7-CDD2-A34D-BD3A-8BE26B7E5850}" type="pres">
      <dgm:prSet presAssocID="{D2CEAB73-8E30-2140-8E78-155268F5A232}" presName="hierChild4" presStyleCnt="0"/>
      <dgm:spPr/>
    </dgm:pt>
    <dgm:pt modelId="{6383F107-F45C-984A-B844-9239E14333B1}" type="pres">
      <dgm:prSet presAssocID="{D2CEAB73-8E30-2140-8E78-155268F5A232}" presName="hierChild5" presStyleCnt="0"/>
      <dgm:spPr/>
    </dgm:pt>
    <dgm:pt modelId="{76C405BE-DA55-DB4E-AF61-B45B8F4C69C4}" type="pres">
      <dgm:prSet presAssocID="{5DFF86F5-3E80-8D4B-9791-7FA6D6F8D287}" presName="hierChild3" presStyleCnt="0"/>
      <dgm:spPr/>
    </dgm:pt>
  </dgm:ptLst>
  <dgm:cxnLst>
    <dgm:cxn modelId="{0425DC06-A909-8341-AA92-1802B1D659C6}" type="presOf" srcId="{4CDC100E-D140-1C42-8C2D-97A85296EBE5}" destId="{A8117BFF-D59B-C744-8565-ADD0C2E79FFD}" srcOrd="0" destOrd="0" presId="urn:microsoft.com/office/officeart/2005/8/layout/orgChart1"/>
    <dgm:cxn modelId="{4D724F11-7DDD-9544-AA57-5764A5170B6A}" type="presOf" srcId="{D2C0B70C-6E74-7B48-A9EE-25CA04E3C7C5}" destId="{8DD4E90F-9A81-7045-9FB4-686B5252C5C8}" srcOrd="0" destOrd="0" presId="urn:microsoft.com/office/officeart/2005/8/layout/orgChart1"/>
    <dgm:cxn modelId="{C9265C17-B284-2347-9DC6-860595F40254}" srcId="{5DFF86F5-3E80-8D4B-9791-7FA6D6F8D287}" destId="{549EA3C1-9760-7D42-AC78-EF41932E843B}" srcOrd="1" destOrd="0" parTransId="{32CC0DBB-2486-E744-92DF-32FE9EAB62A5}" sibTransId="{0A664BA3-FF38-6646-8D8B-619D1F1A2EBF}"/>
    <dgm:cxn modelId="{05DF5A1D-CCFE-FD48-80D3-C69CC6A0B186}" type="presOf" srcId="{5DFF86F5-3E80-8D4B-9791-7FA6D6F8D287}" destId="{5FA15468-FC58-AC49-8D04-3948D1801872}" srcOrd="0" destOrd="0" presId="urn:microsoft.com/office/officeart/2005/8/layout/orgChart1"/>
    <dgm:cxn modelId="{C1E7801F-0D46-CE40-867E-32F63A8D8D01}" type="presOf" srcId="{3E301C61-5735-5C46-A6B8-825236B22DD4}" destId="{0B61B633-C62B-414A-9DB4-38CDE16A2504}" srcOrd="0" destOrd="0" presId="urn:microsoft.com/office/officeart/2005/8/layout/orgChart1"/>
    <dgm:cxn modelId="{EE1E923B-A712-D345-B2FB-0D5DABDC21AB}" type="presOf" srcId="{B99AE6C2-AE2A-F647-9129-25D9A996AD1B}" destId="{19DC5F14-2A15-8748-A6FA-015C13EEF004}" srcOrd="0" destOrd="0" presId="urn:microsoft.com/office/officeart/2005/8/layout/orgChart1"/>
    <dgm:cxn modelId="{942AC340-1F14-6B46-891B-87DE711AFC4C}" srcId="{5DFF86F5-3E80-8D4B-9791-7FA6D6F8D287}" destId="{FAE5B018-4616-F548-8FD1-6DAF8B3E9E6B}" srcOrd="4" destOrd="0" parTransId="{4CDC100E-D140-1C42-8C2D-97A85296EBE5}" sibTransId="{C9ADFF20-A260-EE46-8257-33AAA1EE571C}"/>
    <dgm:cxn modelId="{72795057-3DC6-D94E-A1A8-0309FF4E3A4E}" type="presOf" srcId="{92593722-441A-CA4E-9DBE-EEAA58CF31EF}" destId="{F795228A-E555-8F4C-9AAD-48B5C3B9D823}" srcOrd="0" destOrd="0" presId="urn:microsoft.com/office/officeart/2005/8/layout/orgChart1"/>
    <dgm:cxn modelId="{065D076C-13A7-3C42-9493-2EC567782ACC}" type="presOf" srcId="{FAE5B018-4616-F548-8FD1-6DAF8B3E9E6B}" destId="{C638E158-CE06-5E43-92EA-1D30F52C1604}" srcOrd="1" destOrd="0" presId="urn:microsoft.com/office/officeart/2005/8/layout/orgChart1"/>
    <dgm:cxn modelId="{8F352C75-C4DA-3E4F-8C88-7C2D3B806630}" srcId="{5DFF86F5-3E80-8D4B-9791-7FA6D6F8D287}" destId="{B99AE6C2-AE2A-F647-9129-25D9A996AD1B}" srcOrd="3" destOrd="0" parTransId="{09F1067F-BE73-4349-B354-1EDC813586D5}" sibTransId="{A5E6D22D-06B4-0546-BF50-5A129819BA01}"/>
    <dgm:cxn modelId="{FA6D7077-277D-3F49-AAB4-2F513E97268F}" srcId="{E77C55CB-22D3-274E-ACCE-A703275B9A33}" destId="{5DFF86F5-3E80-8D4B-9791-7FA6D6F8D287}" srcOrd="0" destOrd="0" parTransId="{5A84A23F-44AA-4449-8EC8-1B647F47E954}" sibTransId="{73B8E71C-E898-BF4B-BC52-619D26427807}"/>
    <dgm:cxn modelId="{DF23BF81-5140-D249-BE4B-BE8066468F52}" type="presOf" srcId="{32CC0DBB-2486-E744-92DF-32FE9EAB62A5}" destId="{6B47BA6E-ACD7-1B41-8DE9-E3D0898FFB3E}" srcOrd="0" destOrd="0" presId="urn:microsoft.com/office/officeart/2005/8/layout/orgChart1"/>
    <dgm:cxn modelId="{71E9C684-16C9-234E-8971-E2A01F06FDDD}" type="presOf" srcId="{E77C55CB-22D3-274E-ACCE-A703275B9A33}" destId="{4ED8A2D8-2D60-CB43-83BB-DE4A05C4FEFE}" srcOrd="0" destOrd="0" presId="urn:microsoft.com/office/officeart/2005/8/layout/orgChart1"/>
    <dgm:cxn modelId="{1A296386-8F3C-BD40-8B8D-FBA4558ED96F}" srcId="{5DFF86F5-3E80-8D4B-9791-7FA6D6F8D287}" destId="{D9074FBC-AEF4-514F-A68A-21F9462A761E}" srcOrd="2" destOrd="0" parTransId="{D2C0B70C-6E74-7B48-A9EE-25CA04E3C7C5}" sibTransId="{7041D04B-5BFE-A544-8499-B85E836177C3}"/>
    <dgm:cxn modelId="{B947DA86-1135-8444-ABA6-05C6309A801C}" type="presOf" srcId="{549EA3C1-9760-7D42-AC78-EF41932E843B}" destId="{BEF748C9-A3AB-9346-B93F-825B29A62118}" srcOrd="1" destOrd="0" presId="urn:microsoft.com/office/officeart/2005/8/layout/orgChart1"/>
    <dgm:cxn modelId="{365B5F93-56E9-8841-A882-60A7B9AA98ED}" type="presOf" srcId="{D9074FBC-AEF4-514F-A68A-21F9462A761E}" destId="{50077B88-CA5D-5947-BF5D-4EA7673248B4}" srcOrd="0" destOrd="0" presId="urn:microsoft.com/office/officeart/2005/8/layout/orgChart1"/>
    <dgm:cxn modelId="{D11BA99B-F80B-8043-8694-585815561F4A}" type="presOf" srcId="{5DFF86F5-3E80-8D4B-9791-7FA6D6F8D287}" destId="{E326B2B2-3144-B74B-B65C-FF56A6D763AF}" srcOrd="1" destOrd="0" presId="urn:microsoft.com/office/officeart/2005/8/layout/orgChart1"/>
    <dgm:cxn modelId="{8C25239E-275A-1940-9983-510CA29E9D8E}" srcId="{5DFF86F5-3E80-8D4B-9791-7FA6D6F8D287}" destId="{92593722-441A-CA4E-9DBE-EEAA58CF31EF}" srcOrd="0" destOrd="0" parTransId="{D5193EA4-C17A-B64D-9C6B-EE7E11F70BA6}" sibTransId="{77C0D686-2D59-C04A-9643-221F89A08A54}"/>
    <dgm:cxn modelId="{E38201AC-B3ED-6C43-8638-6ADF0A118FCA}" type="presOf" srcId="{FAE5B018-4616-F548-8FD1-6DAF8B3E9E6B}" destId="{AB171254-924B-5D4F-AD92-398A3ACE7E1F}" srcOrd="0" destOrd="0" presId="urn:microsoft.com/office/officeart/2005/8/layout/orgChart1"/>
    <dgm:cxn modelId="{A693EEAF-9B15-F84E-8FD0-4656278260DC}" type="presOf" srcId="{D2CEAB73-8E30-2140-8E78-155268F5A232}" destId="{DB7BC531-A0FD-764D-A85F-B7879DD86EA6}" srcOrd="0" destOrd="0" presId="urn:microsoft.com/office/officeart/2005/8/layout/orgChart1"/>
    <dgm:cxn modelId="{AFD83FBB-28A3-F640-B259-BC86BAC7DDD4}" type="presOf" srcId="{F513F09F-6F06-8C4D-9E3B-BC83B16C6B0A}" destId="{3C59B84A-E729-1A41-AA05-6FB3B3D15A24}" srcOrd="0" destOrd="0" presId="urn:microsoft.com/office/officeart/2005/8/layout/orgChart1"/>
    <dgm:cxn modelId="{52AC0DC6-6BA5-8448-BB7E-62E694AC89DE}" srcId="{5DFF86F5-3E80-8D4B-9791-7FA6D6F8D287}" destId="{F513F09F-6F06-8C4D-9E3B-BC83B16C6B0A}" srcOrd="5" destOrd="0" parTransId="{EB66A27A-89B3-1C44-AB7B-C554894F0005}" sibTransId="{3AD1D2E4-F960-4F47-8C4D-C9103DEF28A6}"/>
    <dgm:cxn modelId="{F66A39C7-CE9D-9044-9037-8DA5B29E1F97}" type="presOf" srcId="{EB66A27A-89B3-1C44-AB7B-C554894F0005}" destId="{3897F61B-1B38-B64E-B974-C92EED07661E}" srcOrd="0" destOrd="0" presId="urn:microsoft.com/office/officeart/2005/8/layout/orgChart1"/>
    <dgm:cxn modelId="{F2A2BBC8-7980-8C4B-AD89-565144366E6C}" type="presOf" srcId="{D2CEAB73-8E30-2140-8E78-155268F5A232}" destId="{C7877E26-0E01-AB4C-AD37-8E9660863F36}" srcOrd="1" destOrd="0" presId="urn:microsoft.com/office/officeart/2005/8/layout/orgChart1"/>
    <dgm:cxn modelId="{8FBA1ECC-D6DB-AC49-AFB9-60670F435892}" type="presOf" srcId="{B99AE6C2-AE2A-F647-9129-25D9A996AD1B}" destId="{730F04F9-5471-334F-9F65-B8E7695721F4}" srcOrd="1" destOrd="0" presId="urn:microsoft.com/office/officeart/2005/8/layout/orgChart1"/>
    <dgm:cxn modelId="{366858CD-E445-9B44-80AE-62B3D69409B2}" srcId="{5DFF86F5-3E80-8D4B-9791-7FA6D6F8D287}" destId="{D2CEAB73-8E30-2140-8E78-155268F5A232}" srcOrd="6" destOrd="0" parTransId="{3E301C61-5735-5C46-A6B8-825236B22DD4}" sibTransId="{359544BD-0EAC-F342-8035-3E1E6B9FFE09}"/>
    <dgm:cxn modelId="{672E18D9-A49E-524B-B83D-30F820C10CE8}" type="presOf" srcId="{D5193EA4-C17A-B64D-9C6B-EE7E11F70BA6}" destId="{3AF68B20-419C-D540-A370-124CACB900F9}" srcOrd="0" destOrd="0" presId="urn:microsoft.com/office/officeart/2005/8/layout/orgChart1"/>
    <dgm:cxn modelId="{0B2331D9-AC24-854B-96C9-9B9822609B76}" type="presOf" srcId="{549EA3C1-9760-7D42-AC78-EF41932E843B}" destId="{B39FEE55-6766-B647-B4D5-F3B274081345}" srcOrd="0" destOrd="0" presId="urn:microsoft.com/office/officeart/2005/8/layout/orgChart1"/>
    <dgm:cxn modelId="{B17DF1E2-639E-7B42-86C4-0E86A4DE826F}" type="presOf" srcId="{09F1067F-BE73-4349-B354-1EDC813586D5}" destId="{ACC376F4-0CE8-1C46-BA94-35BED33DB808}" srcOrd="0" destOrd="0" presId="urn:microsoft.com/office/officeart/2005/8/layout/orgChart1"/>
    <dgm:cxn modelId="{2B9E63F2-07D0-2F4D-A74B-2E8790E2A3E1}" type="presOf" srcId="{92593722-441A-CA4E-9DBE-EEAA58CF31EF}" destId="{5CA63FCE-1037-6C47-89FF-F6D8C46A9616}" srcOrd="1" destOrd="0" presId="urn:microsoft.com/office/officeart/2005/8/layout/orgChart1"/>
    <dgm:cxn modelId="{4E3B6EF8-9F67-FE41-8E36-BA3700230EFF}" type="presOf" srcId="{F513F09F-6F06-8C4D-9E3B-BC83B16C6B0A}" destId="{1ADE2646-2847-7941-B0F8-2D44113F3F29}" srcOrd="1" destOrd="0" presId="urn:microsoft.com/office/officeart/2005/8/layout/orgChart1"/>
    <dgm:cxn modelId="{2E8CE0FC-C46C-084B-90BC-F5FE970F85DE}" type="presOf" srcId="{D9074FBC-AEF4-514F-A68A-21F9462A761E}" destId="{7CC32719-F4D2-D94D-B612-E59D668D9774}" srcOrd="1" destOrd="0" presId="urn:microsoft.com/office/officeart/2005/8/layout/orgChart1"/>
    <dgm:cxn modelId="{0391311A-2C43-2A40-85B8-630CCA43A69C}" type="presParOf" srcId="{4ED8A2D8-2D60-CB43-83BB-DE4A05C4FEFE}" destId="{1471D349-1AFE-EF4A-8BD1-E13EC70F9744}" srcOrd="0" destOrd="0" presId="urn:microsoft.com/office/officeart/2005/8/layout/orgChart1"/>
    <dgm:cxn modelId="{ABDE6E6D-BD16-7741-AABE-25A61DD3BFAD}" type="presParOf" srcId="{1471D349-1AFE-EF4A-8BD1-E13EC70F9744}" destId="{60BFE902-BB2B-144A-888B-ACE05A089435}" srcOrd="0" destOrd="0" presId="urn:microsoft.com/office/officeart/2005/8/layout/orgChart1"/>
    <dgm:cxn modelId="{285EFBC6-BB7E-CE41-B5E0-81D0EABCF9A1}" type="presParOf" srcId="{60BFE902-BB2B-144A-888B-ACE05A089435}" destId="{5FA15468-FC58-AC49-8D04-3948D1801872}" srcOrd="0" destOrd="0" presId="urn:microsoft.com/office/officeart/2005/8/layout/orgChart1"/>
    <dgm:cxn modelId="{9E8D9C59-B57E-CE40-9CA7-8F435D4FFB9F}" type="presParOf" srcId="{60BFE902-BB2B-144A-888B-ACE05A089435}" destId="{E326B2B2-3144-B74B-B65C-FF56A6D763AF}" srcOrd="1" destOrd="0" presId="urn:microsoft.com/office/officeart/2005/8/layout/orgChart1"/>
    <dgm:cxn modelId="{E3FFDE64-4FBD-6A42-811E-5DAA24BB14CC}" type="presParOf" srcId="{1471D349-1AFE-EF4A-8BD1-E13EC70F9744}" destId="{02128190-588A-E14A-BD3F-2F8C92041C30}" srcOrd="1" destOrd="0" presId="urn:microsoft.com/office/officeart/2005/8/layout/orgChart1"/>
    <dgm:cxn modelId="{6039CE1E-5A7C-5F47-A94A-7DD1746E73F7}" type="presParOf" srcId="{02128190-588A-E14A-BD3F-2F8C92041C30}" destId="{3AF68B20-419C-D540-A370-124CACB900F9}" srcOrd="0" destOrd="0" presId="urn:microsoft.com/office/officeart/2005/8/layout/orgChart1"/>
    <dgm:cxn modelId="{2E43E8A9-3CF3-224E-86C1-01431592816A}" type="presParOf" srcId="{02128190-588A-E14A-BD3F-2F8C92041C30}" destId="{97DB2375-A99F-C84C-B965-B5747F06D8A9}" srcOrd="1" destOrd="0" presId="urn:microsoft.com/office/officeart/2005/8/layout/orgChart1"/>
    <dgm:cxn modelId="{F23E761F-CC7A-6346-89ED-DDC3B7BCA15A}" type="presParOf" srcId="{97DB2375-A99F-C84C-B965-B5747F06D8A9}" destId="{8E0E66C5-7578-3C41-8C5F-DE7BB302CF05}" srcOrd="0" destOrd="0" presId="urn:microsoft.com/office/officeart/2005/8/layout/orgChart1"/>
    <dgm:cxn modelId="{888EDB6A-A425-F94F-B8D6-24D41D8B33D7}" type="presParOf" srcId="{8E0E66C5-7578-3C41-8C5F-DE7BB302CF05}" destId="{F795228A-E555-8F4C-9AAD-48B5C3B9D823}" srcOrd="0" destOrd="0" presId="urn:microsoft.com/office/officeart/2005/8/layout/orgChart1"/>
    <dgm:cxn modelId="{DCE90EBB-03CD-C840-92B4-276AC57D5D29}" type="presParOf" srcId="{8E0E66C5-7578-3C41-8C5F-DE7BB302CF05}" destId="{5CA63FCE-1037-6C47-89FF-F6D8C46A9616}" srcOrd="1" destOrd="0" presId="urn:microsoft.com/office/officeart/2005/8/layout/orgChart1"/>
    <dgm:cxn modelId="{E2C43939-2343-814F-BBEF-523788EF6E05}" type="presParOf" srcId="{97DB2375-A99F-C84C-B965-B5747F06D8A9}" destId="{C0178CF8-7F75-384D-91D5-E0ADA53785E5}" srcOrd="1" destOrd="0" presId="urn:microsoft.com/office/officeart/2005/8/layout/orgChart1"/>
    <dgm:cxn modelId="{50495BE6-AEA3-0541-82FB-892422D565F2}" type="presParOf" srcId="{97DB2375-A99F-C84C-B965-B5747F06D8A9}" destId="{57592555-D2CE-5B4E-B60D-D5982FEDFFC4}" srcOrd="2" destOrd="0" presId="urn:microsoft.com/office/officeart/2005/8/layout/orgChart1"/>
    <dgm:cxn modelId="{6B6B1E45-8014-D04A-9EBF-D4D4877DEDEC}" type="presParOf" srcId="{02128190-588A-E14A-BD3F-2F8C92041C30}" destId="{6B47BA6E-ACD7-1B41-8DE9-E3D0898FFB3E}" srcOrd="2" destOrd="0" presId="urn:microsoft.com/office/officeart/2005/8/layout/orgChart1"/>
    <dgm:cxn modelId="{1655D62E-D450-7A4F-A921-D9BD26F1A40A}" type="presParOf" srcId="{02128190-588A-E14A-BD3F-2F8C92041C30}" destId="{EABED48C-6E61-824E-AE13-A1DB9DCC0A4F}" srcOrd="3" destOrd="0" presId="urn:microsoft.com/office/officeart/2005/8/layout/orgChart1"/>
    <dgm:cxn modelId="{F19F0893-EAF6-0349-B43B-9A34029565EF}" type="presParOf" srcId="{EABED48C-6E61-824E-AE13-A1DB9DCC0A4F}" destId="{CF8F6232-AC56-054A-A61F-58F508F5C7E3}" srcOrd="0" destOrd="0" presId="urn:microsoft.com/office/officeart/2005/8/layout/orgChart1"/>
    <dgm:cxn modelId="{EEBC870A-52BC-9740-BFDC-FB520508D14C}" type="presParOf" srcId="{CF8F6232-AC56-054A-A61F-58F508F5C7E3}" destId="{B39FEE55-6766-B647-B4D5-F3B274081345}" srcOrd="0" destOrd="0" presId="urn:microsoft.com/office/officeart/2005/8/layout/orgChart1"/>
    <dgm:cxn modelId="{36DDB74E-0EDF-9B44-9D6E-DAE4AF7B5A7D}" type="presParOf" srcId="{CF8F6232-AC56-054A-A61F-58F508F5C7E3}" destId="{BEF748C9-A3AB-9346-B93F-825B29A62118}" srcOrd="1" destOrd="0" presId="urn:microsoft.com/office/officeart/2005/8/layout/orgChart1"/>
    <dgm:cxn modelId="{F6FE4741-64E7-304A-B1CA-87D8EF9D6FA8}" type="presParOf" srcId="{EABED48C-6E61-824E-AE13-A1DB9DCC0A4F}" destId="{1A27D520-0515-F94D-86AF-C2E45E95C179}" srcOrd="1" destOrd="0" presId="urn:microsoft.com/office/officeart/2005/8/layout/orgChart1"/>
    <dgm:cxn modelId="{7019166D-A076-F949-9A89-9D0495DB9C07}" type="presParOf" srcId="{EABED48C-6E61-824E-AE13-A1DB9DCC0A4F}" destId="{D08207C2-F996-4F49-822C-E69EBB76C695}" srcOrd="2" destOrd="0" presId="urn:microsoft.com/office/officeart/2005/8/layout/orgChart1"/>
    <dgm:cxn modelId="{31E08DE8-E3E5-7844-BD5A-127F01933433}" type="presParOf" srcId="{02128190-588A-E14A-BD3F-2F8C92041C30}" destId="{8DD4E90F-9A81-7045-9FB4-686B5252C5C8}" srcOrd="4" destOrd="0" presId="urn:microsoft.com/office/officeart/2005/8/layout/orgChart1"/>
    <dgm:cxn modelId="{74B1E412-1241-2F41-BB1C-2268D39CC272}" type="presParOf" srcId="{02128190-588A-E14A-BD3F-2F8C92041C30}" destId="{08B9557C-F0D3-2D4D-ACF4-D735789AF994}" srcOrd="5" destOrd="0" presId="urn:microsoft.com/office/officeart/2005/8/layout/orgChart1"/>
    <dgm:cxn modelId="{8A7BAD04-A994-3E48-9ADF-3FDDB0DC5478}" type="presParOf" srcId="{08B9557C-F0D3-2D4D-ACF4-D735789AF994}" destId="{A21BCC45-782A-914C-9B2B-243DB2E8DB18}" srcOrd="0" destOrd="0" presId="urn:microsoft.com/office/officeart/2005/8/layout/orgChart1"/>
    <dgm:cxn modelId="{107C0330-539B-5E49-9468-DE9927C73CC1}" type="presParOf" srcId="{A21BCC45-782A-914C-9B2B-243DB2E8DB18}" destId="{50077B88-CA5D-5947-BF5D-4EA7673248B4}" srcOrd="0" destOrd="0" presId="urn:microsoft.com/office/officeart/2005/8/layout/orgChart1"/>
    <dgm:cxn modelId="{C823B065-772A-7143-83CB-3629D2FCC36D}" type="presParOf" srcId="{A21BCC45-782A-914C-9B2B-243DB2E8DB18}" destId="{7CC32719-F4D2-D94D-B612-E59D668D9774}" srcOrd="1" destOrd="0" presId="urn:microsoft.com/office/officeart/2005/8/layout/orgChart1"/>
    <dgm:cxn modelId="{663B4E73-0ED1-A543-BB7F-0A3ED35909CD}" type="presParOf" srcId="{08B9557C-F0D3-2D4D-ACF4-D735789AF994}" destId="{151ADEF9-EC6A-6847-AEBB-CD3DD69ECF6E}" srcOrd="1" destOrd="0" presId="urn:microsoft.com/office/officeart/2005/8/layout/orgChart1"/>
    <dgm:cxn modelId="{EBE794B2-5BA3-1946-805D-607B03E30CDE}" type="presParOf" srcId="{08B9557C-F0D3-2D4D-ACF4-D735789AF994}" destId="{C4D2E8B1-2F51-0041-A681-F2FCCCD60A78}" srcOrd="2" destOrd="0" presId="urn:microsoft.com/office/officeart/2005/8/layout/orgChart1"/>
    <dgm:cxn modelId="{5E053AEE-C943-3D47-8480-F3B6126A014C}" type="presParOf" srcId="{02128190-588A-E14A-BD3F-2F8C92041C30}" destId="{ACC376F4-0CE8-1C46-BA94-35BED33DB808}" srcOrd="6" destOrd="0" presId="urn:microsoft.com/office/officeart/2005/8/layout/orgChart1"/>
    <dgm:cxn modelId="{28D62B15-4D56-684F-8F73-5F61FAC3BB1E}" type="presParOf" srcId="{02128190-588A-E14A-BD3F-2F8C92041C30}" destId="{6E045934-75C7-884C-B605-3A62878B3CE6}" srcOrd="7" destOrd="0" presId="urn:microsoft.com/office/officeart/2005/8/layout/orgChart1"/>
    <dgm:cxn modelId="{D6D98608-2E66-7745-8981-9A1DCE6F507E}" type="presParOf" srcId="{6E045934-75C7-884C-B605-3A62878B3CE6}" destId="{EA0456D8-FEB5-7D46-876D-BBAC7324258E}" srcOrd="0" destOrd="0" presId="urn:microsoft.com/office/officeart/2005/8/layout/orgChart1"/>
    <dgm:cxn modelId="{99ED52F1-D1DA-1A45-98AD-332F3CE41846}" type="presParOf" srcId="{EA0456D8-FEB5-7D46-876D-BBAC7324258E}" destId="{19DC5F14-2A15-8748-A6FA-015C13EEF004}" srcOrd="0" destOrd="0" presId="urn:microsoft.com/office/officeart/2005/8/layout/orgChart1"/>
    <dgm:cxn modelId="{B68535D3-F600-AC4F-A452-91CD7CDB0534}" type="presParOf" srcId="{EA0456D8-FEB5-7D46-876D-BBAC7324258E}" destId="{730F04F9-5471-334F-9F65-B8E7695721F4}" srcOrd="1" destOrd="0" presId="urn:microsoft.com/office/officeart/2005/8/layout/orgChart1"/>
    <dgm:cxn modelId="{9F54EC6A-145E-A64C-B3E0-5BE2A1A00853}" type="presParOf" srcId="{6E045934-75C7-884C-B605-3A62878B3CE6}" destId="{AC84EC31-CEBC-9D4F-BAC5-4ECBF66A2763}" srcOrd="1" destOrd="0" presId="urn:microsoft.com/office/officeart/2005/8/layout/orgChart1"/>
    <dgm:cxn modelId="{1E071E6A-297E-8C4A-9599-06C41F69541E}" type="presParOf" srcId="{6E045934-75C7-884C-B605-3A62878B3CE6}" destId="{A95B1FB3-1CE9-FA4A-A58F-430B994046FE}" srcOrd="2" destOrd="0" presId="urn:microsoft.com/office/officeart/2005/8/layout/orgChart1"/>
    <dgm:cxn modelId="{9F6AB51C-BFBA-D449-95EC-C3F9BF3E26D0}" type="presParOf" srcId="{02128190-588A-E14A-BD3F-2F8C92041C30}" destId="{A8117BFF-D59B-C744-8565-ADD0C2E79FFD}" srcOrd="8" destOrd="0" presId="urn:microsoft.com/office/officeart/2005/8/layout/orgChart1"/>
    <dgm:cxn modelId="{939E04E6-F576-4944-947F-904106C67F5E}" type="presParOf" srcId="{02128190-588A-E14A-BD3F-2F8C92041C30}" destId="{EF78EF53-61B9-AF41-AB63-7B544CAEF22B}" srcOrd="9" destOrd="0" presId="urn:microsoft.com/office/officeart/2005/8/layout/orgChart1"/>
    <dgm:cxn modelId="{77999C34-7E0C-CB40-B47F-EEB3E8193C83}" type="presParOf" srcId="{EF78EF53-61B9-AF41-AB63-7B544CAEF22B}" destId="{19CC0452-EBAA-9848-AD3A-A452989DB3AB}" srcOrd="0" destOrd="0" presId="urn:microsoft.com/office/officeart/2005/8/layout/orgChart1"/>
    <dgm:cxn modelId="{C8EE6B7A-E14E-A342-B736-E25A95F88CBD}" type="presParOf" srcId="{19CC0452-EBAA-9848-AD3A-A452989DB3AB}" destId="{AB171254-924B-5D4F-AD92-398A3ACE7E1F}" srcOrd="0" destOrd="0" presId="urn:microsoft.com/office/officeart/2005/8/layout/orgChart1"/>
    <dgm:cxn modelId="{E4BC3F9D-EFCF-F34D-827F-43DEEA9BDB76}" type="presParOf" srcId="{19CC0452-EBAA-9848-AD3A-A452989DB3AB}" destId="{C638E158-CE06-5E43-92EA-1D30F52C1604}" srcOrd="1" destOrd="0" presId="urn:microsoft.com/office/officeart/2005/8/layout/orgChart1"/>
    <dgm:cxn modelId="{25BA5420-5FE9-0547-BA43-6DA9D9301DDA}" type="presParOf" srcId="{EF78EF53-61B9-AF41-AB63-7B544CAEF22B}" destId="{0A3EE782-0317-8B40-9C0F-C1F92DF8784C}" srcOrd="1" destOrd="0" presId="urn:microsoft.com/office/officeart/2005/8/layout/orgChart1"/>
    <dgm:cxn modelId="{87B838DB-A16F-F844-B8F1-27FC206AE1A1}" type="presParOf" srcId="{EF78EF53-61B9-AF41-AB63-7B544CAEF22B}" destId="{D82F6FFD-EF83-8A4E-931E-0BB4FCC5A81E}" srcOrd="2" destOrd="0" presId="urn:microsoft.com/office/officeart/2005/8/layout/orgChart1"/>
    <dgm:cxn modelId="{EA822C0D-AAE9-B44E-AA6F-88C7C0B55AFF}" type="presParOf" srcId="{02128190-588A-E14A-BD3F-2F8C92041C30}" destId="{3897F61B-1B38-B64E-B974-C92EED07661E}" srcOrd="10" destOrd="0" presId="urn:microsoft.com/office/officeart/2005/8/layout/orgChart1"/>
    <dgm:cxn modelId="{F51734E6-866A-9A43-AD67-855D5969195B}" type="presParOf" srcId="{02128190-588A-E14A-BD3F-2F8C92041C30}" destId="{BDF55185-2BB6-A54E-AF0D-4F0FBB9B84A9}" srcOrd="11" destOrd="0" presId="urn:microsoft.com/office/officeart/2005/8/layout/orgChart1"/>
    <dgm:cxn modelId="{3EC6B1C7-93C8-1B42-A1C9-F7BABCF9151A}" type="presParOf" srcId="{BDF55185-2BB6-A54E-AF0D-4F0FBB9B84A9}" destId="{D0843ECE-E902-4041-BDA6-7A989F070089}" srcOrd="0" destOrd="0" presId="urn:microsoft.com/office/officeart/2005/8/layout/orgChart1"/>
    <dgm:cxn modelId="{9B147601-AC6C-D649-A905-FA5CF68D2763}" type="presParOf" srcId="{D0843ECE-E902-4041-BDA6-7A989F070089}" destId="{3C59B84A-E729-1A41-AA05-6FB3B3D15A24}" srcOrd="0" destOrd="0" presId="urn:microsoft.com/office/officeart/2005/8/layout/orgChart1"/>
    <dgm:cxn modelId="{CF0FEE37-1D9C-B740-A3DA-A55F8AA9DAEE}" type="presParOf" srcId="{D0843ECE-E902-4041-BDA6-7A989F070089}" destId="{1ADE2646-2847-7941-B0F8-2D44113F3F29}" srcOrd="1" destOrd="0" presId="urn:microsoft.com/office/officeart/2005/8/layout/orgChart1"/>
    <dgm:cxn modelId="{D44FF87D-C6AC-8C43-A56D-AAA5A049B5A3}" type="presParOf" srcId="{BDF55185-2BB6-A54E-AF0D-4F0FBB9B84A9}" destId="{A05BFC31-A619-E345-9833-C768ED52632D}" srcOrd="1" destOrd="0" presId="urn:microsoft.com/office/officeart/2005/8/layout/orgChart1"/>
    <dgm:cxn modelId="{0849D054-4A73-8944-8998-656E333C254C}" type="presParOf" srcId="{BDF55185-2BB6-A54E-AF0D-4F0FBB9B84A9}" destId="{31BDA3AC-4917-EA4D-83A6-0CBD4D28F7DE}" srcOrd="2" destOrd="0" presId="urn:microsoft.com/office/officeart/2005/8/layout/orgChart1"/>
    <dgm:cxn modelId="{B826F7F6-5532-504B-B330-4D849A6FABCB}" type="presParOf" srcId="{02128190-588A-E14A-BD3F-2F8C92041C30}" destId="{0B61B633-C62B-414A-9DB4-38CDE16A2504}" srcOrd="12" destOrd="0" presId="urn:microsoft.com/office/officeart/2005/8/layout/orgChart1"/>
    <dgm:cxn modelId="{E24A15D8-DBB7-0745-994A-CEA257EB0605}" type="presParOf" srcId="{02128190-588A-E14A-BD3F-2F8C92041C30}" destId="{D1F701C5-9B20-5A48-9B0A-26B33E2A6702}" srcOrd="13" destOrd="0" presId="urn:microsoft.com/office/officeart/2005/8/layout/orgChart1"/>
    <dgm:cxn modelId="{C90603BB-FA87-0F44-9241-173CD442019C}" type="presParOf" srcId="{D1F701C5-9B20-5A48-9B0A-26B33E2A6702}" destId="{A4580D7B-D4F4-544B-A0C9-BBA1EAD2E02F}" srcOrd="0" destOrd="0" presId="urn:microsoft.com/office/officeart/2005/8/layout/orgChart1"/>
    <dgm:cxn modelId="{D1CFDEAF-94B6-6949-A84C-1D138BA2A3D1}" type="presParOf" srcId="{A4580D7B-D4F4-544B-A0C9-BBA1EAD2E02F}" destId="{DB7BC531-A0FD-764D-A85F-B7879DD86EA6}" srcOrd="0" destOrd="0" presId="urn:microsoft.com/office/officeart/2005/8/layout/orgChart1"/>
    <dgm:cxn modelId="{5A94CBF2-6003-A748-9C82-717D1BFA7B1C}" type="presParOf" srcId="{A4580D7B-D4F4-544B-A0C9-BBA1EAD2E02F}" destId="{C7877E26-0E01-AB4C-AD37-8E9660863F36}" srcOrd="1" destOrd="0" presId="urn:microsoft.com/office/officeart/2005/8/layout/orgChart1"/>
    <dgm:cxn modelId="{46062DAD-63A2-D74E-8AAE-EC415894C93B}" type="presParOf" srcId="{D1F701C5-9B20-5A48-9B0A-26B33E2A6702}" destId="{3F9271F7-CDD2-A34D-BD3A-8BE26B7E5850}" srcOrd="1" destOrd="0" presId="urn:microsoft.com/office/officeart/2005/8/layout/orgChart1"/>
    <dgm:cxn modelId="{699925CD-3E3B-464F-AA92-755DFFCEF9DD}" type="presParOf" srcId="{D1F701C5-9B20-5A48-9B0A-26B33E2A6702}" destId="{6383F107-F45C-984A-B844-9239E14333B1}" srcOrd="2" destOrd="0" presId="urn:microsoft.com/office/officeart/2005/8/layout/orgChart1"/>
    <dgm:cxn modelId="{5AF33272-DCC3-DF47-8E44-4194E729E1D4}" type="presParOf" srcId="{1471D349-1AFE-EF4A-8BD1-E13EC70F9744}" destId="{76C405BE-DA55-DB4E-AF61-B45B8F4C6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1B633-C62B-414A-9DB4-38CDE16A2504}">
      <dsp:nvSpPr>
        <dsp:cNvPr id="0" name=""/>
        <dsp:cNvSpPr/>
      </dsp:nvSpPr>
      <dsp:spPr>
        <a:xfrm>
          <a:off x="5742878" y="2577549"/>
          <a:ext cx="5044980" cy="291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29"/>
              </a:lnTo>
              <a:lnTo>
                <a:pt x="5044980" y="145929"/>
              </a:lnTo>
              <a:lnTo>
                <a:pt x="5044980" y="291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7F61B-1B38-B64E-B974-C92EED07661E}">
      <dsp:nvSpPr>
        <dsp:cNvPr id="0" name=""/>
        <dsp:cNvSpPr/>
      </dsp:nvSpPr>
      <dsp:spPr>
        <a:xfrm>
          <a:off x="5742878" y="2577549"/>
          <a:ext cx="3363320" cy="291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29"/>
              </a:lnTo>
              <a:lnTo>
                <a:pt x="3363320" y="145929"/>
              </a:lnTo>
              <a:lnTo>
                <a:pt x="3363320" y="291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17BFF-D59B-C744-8565-ADD0C2E79FFD}">
      <dsp:nvSpPr>
        <dsp:cNvPr id="0" name=""/>
        <dsp:cNvSpPr/>
      </dsp:nvSpPr>
      <dsp:spPr>
        <a:xfrm>
          <a:off x="5742878" y="2577549"/>
          <a:ext cx="1681660" cy="291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29"/>
              </a:lnTo>
              <a:lnTo>
                <a:pt x="1681660" y="145929"/>
              </a:lnTo>
              <a:lnTo>
                <a:pt x="1681660" y="291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376F4-0CE8-1C46-BA94-35BED33DB808}">
      <dsp:nvSpPr>
        <dsp:cNvPr id="0" name=""/>
        <dsp:cNvSpPr/>
      </dsp:nvSpPr>
      <dsp:spPr>
        <a:xfrm>
          <a:off x="5697158" y="2577549"/>
          <a:ext cx="91440" cy="291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4E90F-9A81-7045-9FB4-686B5252C5C8}">
      <dsp:nvSpPr>
        <dsp:cNvPr id="0" name=""/>
        <dsp:cNvSpPr/>
      </dsp:nvSpPr>
      <dsp:spPr>
        <a:xfrm>
          <a:off x="4061217" y="2577549"/>
          <a:ext cx="1681660" cy="291858"/>
        </a:xfrm>
        <a:custGeom>
          <a:avLst/>
          <a:gdLst/>
          <a:ahLst/>
          <a:cxnLst/>
          <a:rect l="0" t="0" r="0" b="0"/>
          <a:pathLst>
            <a:path>
              <a:moveTo>
                <a:pt x="1681660" y="0"/>
              </a:moveTo>
              <a:lnTo>
                <a:pt x="1681660" y="145929"/>
              </a:lnTo>
              <a:lnTo>
                <a:pt x="0" y="145929"/>
              </a:lnTo>
              <a:lnTo>
                <a:pt x="0" y="291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7BA6E-ACD7-1B41-8DE9-E3D0898FFB3E}">
      <dsp:nvSpPr>
        <dsp:cNvPr id="0" name=""/>
        <dsp:cNvSpPr/>
      </dsp:nvSpPr>
      <dsp:spPr>
        <a:xfrm>
          <a:off x="2379557" y="2577549"/>
          <a:ext cx="3363320" cy="291858"/>
        </a:xfrm>
        <a:custGeom>
          <a:avLst/>
          <a:gdLst/>
          <a:ahLst/>
          <a:cxnLst/>
          <a:rect l="0" t="0" r="0" b="0"/>
          <a:pathLst>
            <a:path>
              <a:moveTo>
                <a:pt x="3363320" y="0"/>
              </a:moveTo>
              <a:lnTo>
                <a:pt x="3363320" y="145929"/>
              </a:lnTo>
              <a:lnTo>
                <a:pt x="0" y="145929"/>
              </a:lnTo>
              <a:lnTo>
                <a:pt x="0" y="291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8B20-419C-D540-A370-124CACB900F9}">
      <dsp:nvSpPr>
        <dsp:cNvPr id="0" name=""/>
        <dsp:cNvSpPr/>
      </dsp:nvSpPr>
      <dsp:spPr>
        <a:xfrm>
          <a:off x="697897" y="2577549"/>
          <a:ext cx="5044980" cy="291858"/>
        </a:xfrm>
        <a:custGeom>
          <a:avLst/>
          <a:gdLst/>
          <a:ahLst/>
          <a:cxnLst/>
          <a:rect l="0" t="0" r="0" b="0"/>
          <a:pathLst>
            <a:path>
              <a:moveTo>
                <a:pt x="5044980" y="0"/>
              </a:moveTo>
              <a:lnTo>
                <a:pt x="5044980" y="145929"/>
              </a:lnTo>
              <a:lnTo>
                <a:pt x="0" y="145929"/>
              </a:lnTo>
              <a:lnTo>
                <a:pt x="0" y="291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15468-FC58-AC49-8D04-3948D1801872}">
      <dsp:nvSpPr>
        <dsp:cNvPr id="0" name=""/>
        <dsp:cNvSpPr/>
      </dsp:nvSpPr>
      <dsp:spPr>
        <a:xfrm>
          <a:off x="5047977" y="1882648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300" kern="1200" dirty="0"/>
            <a:t>Mægler</a:t>
          </a:r>
        </a:p>
      </dsp:txBody>
      <dsp:txXfrm>
        <a:off x="5047977" y="1882648"/>
        <a:ext cx="1389801" cy="694900"/>
      </dsp:txXfrm>
    </dsp:sp>
    <dsp:sp modelId="{F795228A-E555-8F4C-9AAD-48B5C3B9D823}">
      <dsp:nvSpPr>
        <dsp:cNvPr id="0" name=""/>
        <dsp:cNvSpPr/>
      </dsp:nvSpPr>
      <dsp:spPr>
        <a:xfrm>
          <a:off x="2996" y="2869407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Mægler</a:t>
          </a:r>
        </a:p>
      </dsp:txBody>
      <dsp:txXfrm>
        <a:off x="2996" y="2869407"/>
        <a:ext cx="1389801" cy="694900"/>
      </dsp:txXfrm>
    </dsp:sp>
    <dsp:sp modelId="{B39FEE55-6766-B647-B4D5-F3B274081345}">
      <dsp:nvSpPr>
        <dsp:cNvPr id="0" name=""/>
        <dsp:cNvSpPr/>
      </dsp:nvSpPr>
      <dsp:spPr>
        <a:xfrm>
          <a:off x="1684656" y="2869407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Mægler</a:t>
          </a:r>
        </a:p>
      </dsp:txBody>
      <dsp:txXfrm>
        <a:off x="1684656" y="2869407"/>
        <a:ext cx="1389801" cy="694900"/>
      </dsp:txXfrm>
    </dsp:sp>
    <dsp:sp modelId="{50077B88-CA5D-5947-BF5D-4EA7673248B4}">
      <dsp:nvSpPr>
        <dsp:cNvPr id="0" name=""/>
        <dsp:cNvSpPr/>
      </dsp:nvSpPr>
      <dsp:spPr>
        <a:xfrm>
          <a:off x="3366317" y="2869407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Mægler</a:t>
          </a:r>
        </a:p>
      </dsp:txBody>
      <dsp:txXfrm>
        <a:off x="3366317" y="2869407"/>
        <a:ext cx="1389801" cy="694900"/>
      </dsp:txXfrm>
    </dsp:sp>
    <dsp:sp modelId="{19DC5F14-2A15-8748-A6FA-015C13EEF004}">
      <dsp:nvSpPr>
        <dsp:cNvPr id="0" name=""/>
        <dsp:cNvSpPr/>
      </dsp:nvSpPr>
      <dsp:spPr>
        <a:xfrm>
          <a:off x="5047977" y="2869407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Mægler</a:t>
          </a:r>
        </a:p>
      </dsp:txBody>
      <dsp:txXfrm>
        <a:off x="5047977" y="2869407"/>
        <a:ext cx="1389801" cy="694900"/>
      </dsp:txXfrm>
    </dsp:sp>
    <dsp:sp modelId="{AB171254-924B-5D4F-AD92-398A3ACE7E1F}">
      <dsp:nvSpPr>
        <dsp:cNvPr id="0" name=""/>
        <dsp:cNvSpPr/>
      </dsp:nvSpPr>
      <dsp:spPr>
        <a:xfrm>
          <a:off x="6729637" y="2869407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Mægler</a:t>
          </a:r>
        </a:p>
      </dsp:txBody>
      <dsp:txXfrm>
        <a:off x="6729637" y="2869407"/>
        <a:ext cx="1389801" cy="694900"/>
      </dsp:txXfrm>
    </dsp:sp>
    <dsp:sp modelId="{3C59B84A-E729-1A41-AA05-6FB3B3D15A24}">
      <dsp:nvSpPr>
        <dsp:cNvPr id="0" name=""/>
        <dsp:cNvSpPr/>
      </dsp:nvSpPr>
      <dsp:spPr>
        <a:xfrm>
          <a:off x="8411297" y="2869407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Mægler</a:t>
          </a:r>
        </a:p>
      </dsp:txBody>
      <dsp:txXfrm>
        <a:off x="8411297" y="2869407"/>
        <a:ext cx="1389801" cy="694900"/>
      </dsp:txXfrm>
    </dsp:sp>
    <dsp:sp modelId="{DB7BC531-A0FD-764D-A85F-B7879DD86EA6}">
      <dsp:nvSpPr>
        <dsp:cNvPr id="0" name=""/>
        <dsp:cNvSpPr/>
      </dsp:nvSpPr>
      <dsp:spPr>
        <a:xfrm>
          <a:off x="10092957" y="2869407"/>
          <a:ext cx="1389801" cy="694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Mægler</a:t>
          </a:r>
        </a:p>
      </dsp:txBody>
      <dsp:txXfrm>
        <a:off x="10092957" y="2869407"/>
        <a:ext cx="1389801" cy="69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4E39C-371F-9B48-96FB-A537EA290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7ABCDA-8423-AA48-873A-F7DD00A04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47B6E3-9C09-314F-8D94-18312287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B14D39-9CA2-504B-8400-F32B1A65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970AF8-2C35-1E4F-8262-5A69B44B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19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A2CDF-478F-4745-8F76-B54F1646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22E559-8B99-0440-A30F-B0F2257C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CFF886-A8D5-1B42-82B8-5F2BFE2F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BB7F30-9D46-7C46-89A6-F4D97C9E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0D010E-0638-9D4D-817B-B5A1963A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72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ADED5F8-D66E-2842-B9BF-B0AD0604D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9ACE219-3736-7348-B7FB-EF2768FAC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D1437E-D7D2-7442-960C-E02987F7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EC6C38-D8F3-0442-9F49-CE3CCF5B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B40AC7-2634-2241-94CC-42B22165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1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DDF6F-7813-9741-9164-18A0C752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973D6D-2425-4541-809B-732FBDF9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651E6F-5C24-D44F-99A0-E5DD2FEB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5FFC00-F19D-A440-810C-765DBB0A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3AB58D-889B-2D4D-963E-59175E4B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0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B415E-A7C8-3A47-8582-33A9B3A9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DADEC8-A964-DB43-9E0F-AB76243AA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EBBC43-2CB5-6D44-B8A8-3A26A837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BCC561-8AF7-A043-B5C9-5DEDEB13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FA5649-770B-AF4F-AFC2-C3FE5A91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56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F9FF3-DFA0-1E44-A325-B70E66E1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169B39-7CBD-9F49-A15A-8F9777D67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C7B3934-0003-D748-9741-35FEE2E73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9CB411-C2DA-404C-8C66-45CDAFEE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E8EA86-56CC-C143-A1E4-5BB3994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4E7569-69BA-4742-AA02-8C32D341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34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8556C-19D6-4245-95F9-622173F1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ACF241-758F-B642-BF78-EBB5B1D4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D894D7-5CA8-224C-BBC4-CC3FCCB8E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0DA3F9F-5234-A146-A890-A93F28572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22D91EF-89ED-1549-A827-DD438B93D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33E127C-0C31-7544-B41C-A8F53BE4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64C0621-46B7-904E-8011-278E7109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2F62FC6-7751-604F-8277-8B608FC8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903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F2858-61F7-524E-B726-85E95A9D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F83A0F4-B5DF-0141-855D-F75C8C3F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0929806-123E-F04E-8E08-43A2B369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05A38A-9C81-AB45-AB67-39F24FCD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88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B151D9C-68B4-3D49-8F3B-C99619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DE9E618-D6DE-E745-93EF-D206931B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9E8016-C9E1-3244-A170-F52B166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3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6925D-8BBE-F044-B750-54D316DE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E1075A-61D1-904F-9381-850E4D4F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21873E-A62A-E544-9A08-FE20D4D7C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076144-50B0-CF47-8FD0-D6A57B76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2311C7-801F-0C40-B3EC-53D9503B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2C7395-6D3E-D64F-B61D-71B267E6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66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56AE8-90DF-6B49-8EC3-7A01D680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D9381B5-6A56-284C-A993-DE1978531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0D13EE-4C34-5B4D-86F9-5079C262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11FD03C-B3EC-D241-9531-112B38F3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F4FCC5-9832-E749-93D4-5D251D25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F18AF0-0F00-BE4C-AC72-6EF09E27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68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C250509-1DA4-7E41-8BC9-0791E649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7FD0D4-888B-0B49-A470-40B93A8C5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2A8030-10E9-BE4C-89F6-1EEEB0B2C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DF2C-44CA-E349-8FD3-C200F2DB105A}" type="datetimeFigureOut">
              <a:rPr lang="da-DK" smtClean="0"/>
              <a:t>17.06.2021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F7738D-82AE-FC48-ABEC-BC47AE635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808646-CBBB-4649-BC03-8C0782F4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CC471-3951-9B4C-A857-D978C54DED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5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9A34E-831F-6B4B-A33B-B9A6E1C5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ændre mæglerguiden?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6615DA-9293-7C46-8DBE-D96ACFC3FD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2726803" cy="346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Vi får ikke noget ud af </a:t>
            </a:r>
            <a:r>
              <a:rPr lang="da-DK" sz="1800" dirty="0" err="1"/>
              <a:t>leads</a:t>
            </a:r>
            <a:endParaRPr lang="da-DK" sz="1800" dirty="0"/>
          </a:p>
          <a:p>
            <a:r>
              <a:rPr lang="da-DK" sz="1800" dirty="0"/>
              <a:t>Den er dårligere end Boligsidens målt på </a:t>
            </a:r>
            <a:r>
              <a:rPr lang="da-DK" sz="1800" dirty="0" err="1"/>
              <a:t>ux</a:t>
            </a:r>
            <a:r>
              <a:rPr lang="da-DK" sz="1800" dirty="0"/>
              <a:t> og relevans</a:t>
            </a:r>
          </a:p>
          <a:p>
            <a:r>
              <a:rPr lang="da-DK" sz="1800" dirty="0"/>
              <a:t>Mæglerne benytter Boligsidens mæglerguide</a:t>
            </a:r>
          </a:p>
          <a:p>
            <a:r>
              <a:rPr lang="da-DK" sz="1800" dirty="0"/>
              <a:t>Vi har mulighed for at gøre det væsentligt bedre end Boligsiden – og tjene penge på det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ED057A0-9B2A-114B-A55A-2B8AD884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825" y="1782762"/>
            <a:ext cx="7850850" cy="39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A4B504C-9E63-DD46-8DAC-FF389402B94E}"/>
              </a:ext>
            </a:extLst>
          </p:cNvPr>
          <p:cNvSpPr/>
          <p:nvPr/>
        </p:nvSpPr>
        <p:spPr>
          <a:xfrm>
            <a:off x="832815" y="507166"/>
            <a:ext cx="2393465" cy="109585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Mæglerguiden, kortvisning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8E4F9FF-92F4-4648-A4FB-926A537A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46" y="564356"/>
            <a:ext cx="6006665" cy="572928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BE791BF-FB97-AB44-8569-6A0466D3CFCF}"/>
              </a:ext>
            </a:extLst>
          </p:cNvPr>
          <p:cNvSpPr txBox="1"/>
          <p:nvPr/>
        </p:nvSpPr>
        <p:spPr>
          <a:xfrm>
            <a:off x="832815" y="3310360"/>
            <a:ext cx="2076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Tegnefunktion</a:t>
            </a:r>
          </a:p>
          <a:p>
            <a:r>
              <a:rPr lang="da-DK" dirty="0"/>
              <a:t>Radius-funktion</a:t>
            </a:r>
          </a:p>
          <a:p>
            <a:r>
              <a:rPr lang="da-DK" dirty="0"/>
              <a:t>Tæt på mig-funktion</a:t>
            </a:r>
          </a:p>
        </p:txBody>
      </p:sp>
    </p:spTree>
    <p:extLst>
      <p:ext uri="{BB962C8B-B14F-4D97-AF65-F5344CB8AC3E}">
        <p14:creationId xmlns:p14="http://schemas.microsoft.com/office/powerpoint/2010/main" val="216983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9A2D17D-6D24-1D42-9256-EA994D68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88" y="0"/>
            <a:ext cx="7190023" cy="6858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F02BE4E-1486-B949-B266-E0FC01B4B801}"/>
              </a:ext>
            </a:extLst>
          </p:cNvPr>
          <p:cNvSpPr/>
          <p:nvPr/>
        </p:nvSpPr>
        <p:spPr>
          <a:xfrm>
            <a:off x="232740" y="421441"/>
            <a:ext cx="2393465" cy="109585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Mæglerguiden, kortvisning</a:t>
            </a:r>
          </a:p>
        </p:txBody>
      </p:sp>
    </p:spTree>
    <p:extLst>
      <p:ext uri="{BB962C8B-B14F-4D97-AF65-F5344CB8AC3E}">
        <p14:creationId xmlns:p14="http://schemas.microsoft.com/office/powerpoint/2010/main" val="120728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65BB14B-A59B-114D-BB11-06917EA2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609600"/>
            <a:ext cx="7391400" cy="56388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2E28312-727C-0848-9532-29F587C40D60}"/>
              </a:ext>
            </a:extLst>
          </p:cNvPr>
          <p:cNvSpPr/>
          <p:nvPr/>
        </p:nvSpPr>
        <p:spPr>
          <a:xfrm>
            <a:off x="232740" y="421441"/>
            <a:ext cx="2393465" cy="109585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Mæglerguiden, forside</a:t>
            </a:r>
          </a:p>
        </p:txBody>
      </p:sp>
    </p:spTree>
    <p:extLst>
      <p:ext uri="{BB962C8B-B14F-4D97-AF65-F5344CB8AC3E}">
        <p14:creationId xmlns:p14="http://schemas.microsoft.com/office/powerpoint/2010/main" val="56518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BB56916-DAA0-BF4C-BE2F-6E09B31D9627}"/>
              </a:ext>
            </a:extLst>
          </p:cNvPr>
          <p:cNvSpPr/>
          <p:nvPr/>
        </p:nvSpPr>
        <p:spPr>
          <a:xfrm>
            <a:off x="232740" y="421441"/>
            <a:ext cx="2393465" cy="109585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Mæglerguiden, listevisning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20DF8CC-97D8-D04A-A162-5F509B04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308537"/>
            <a:ext cx="8963025" cy="44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BB56916-DAA0-BF4C-BE2F-6E09B31D9627}"/>
              </a:ext>
            </a:extLst>
          </p:cNvPr>
          <p:cNvSpPr/>
          <p:nvPr/>
        </p:nvSpPr>
        <p:spPr>
          <a:xfrm>
            <a:off x="232740" y="421441"/>
            <a:ext cx="2393465" cy="109585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Mæglerguiden, mæglerside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96A310E-DA35-9549-B1DD-D5A388DA8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34" y="1667231"/>
            <a:ext cx="9009548" cy="47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090D4FD3-6569-034F-BF28-7D63B06A9F7F}"/>
              </a:ext>
            </a:extLst>
          </p:cNvPr>
          <p:cNvSpPr/>
          <p:nvPr/>
        </p:nvSpPr>
        <p:spPr>
          <a:xfrm>
            <a:off x="1232211" y="1382752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Selvsalg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F494D7-2940-864D-8A55-55B760E02D53}"/>
              </a:ext>
            </a:extLst>
          </p:cNvPr>
          <p:cNvSpPr/>
          <p:nvPr/>
        </p:nvSpPr>
        <p:spPr>
          <a:xfrm>
            <a:off x="8233317" y="1382752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DinGeo</a:t>
            </a:r>
            <a:endParaRPr lang="da-DK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A543575-6818-794C-98E6-F1BBD62A4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37963"/>
              </p:ext>
            </p:extLst>
          </p:nvPr>
        </p:nvGraphicFramePr>
        <p:xfrm>
          <a:off x="341971" y="1912848"/>
          <a:ext cx="11485756" cy="544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B29A00D9-2334-3C43-A17F-C43F99CB155D}"/>
              </a:ext>
            </a:extLst>
          </p:cNvPr>
          <p:cNvCxnSpPr/>
          <p:nvPr/>
        </p:nvCxnSpPr>
        <p:spPr>
          <a:xfrm flipH="1">
            <a:off x="7350511" y="2564781"/>
            <a:ext cx="966439" cy="557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F417F733-413A-8242-BECB-9A80AD87011B}"/>
              </a:ext>
            </a:extLst>
          </p:cNvPr>
          <p:cNvCxnSpPr/>
          <p:nvPr/>
        </p:nvCxnSpPr>
        <p:spPr>
          <a:xfrm>
            <a:off x="3525644" y="2631689"/>
            <a:ext cx="1187604" cy="557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>
            <a:extLst>
              <a:ext uri="{FF2B5EF4-FFF2-40B4-BE49-F238E27FC236}">
                <a16:creationId xmlns:a16="http://schemas.microsoft.com/office/drawing/2014/main" id="{D384A3DE-80E4-5A4E-B91F-86711CE2CCA9}"/>
              </a:ext>
            </a:extLst>
          </p:cNvPr>
          <p:cNvSpPr/>
          <p:nvPr/>
        </p:nvSpPr>
        <p:spPr>
          <a:xfrm>
            <a:off x="5073805" y="3780264"/>
            <a:ext cx="2144750" cy="7359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741595-DB18-8142-9B87-64AAFC0AEF9D}"/>
              </a:ext>
            </a:extLst>
          </p:cNvPr>
          <p:cNvSpPr/>
          <p:nvPr/>
        </p:nvSpPr>
        <p:spPr>
          <a:xfrm>
            <a:off x="4854497" y="2564781"/>
            <a:ext cx="2364058" cy="14496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Mæglerguide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8696CEC1-9EAD-6A40-A327-29FB6B3FCE2C}"/>
              </a:ext>
            </a:extLst>
          </p:cNvPr>
          <p:cNvCxnSpPr/>
          <p:nvPr/>
        </p:nvCxnSpPr>
        <p:spPr>
          <a:xfrm flipV="1">
            <a:off x="6084849" y="3930805"/>
            <a:ext cx="0" cy="58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3F460053-9501-AA48-B028-473D21736B5B}"/>
              </a:ext>
            </a:extLst>
          </p:cNvPr>
          <p:cNvSpPr/>
          <p:nvPr/>
        </p:nvSpPr>
        <p:spPr>
          <a:xfrm>
            <a:off x="7146818" y="-30423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Boliga</a:t>
            </a:r>
            <a:r>
              <a:rPr lang="da-DK" dirty="0"/>
              <a:t>, salgspriser</a:t>
            </a:r>
          </a:p>
        </p:txBody>
      </p: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29C4705F-37B9-C547-982B-2E74E2BE19D1}"/>
              </a:ext>
            </a:extLst>
          </p:cNvPr>
          <p:cNvCxnSpPr/>
          <p:nvPr/>
        </p:nvCxnSpPr>
        <p:spPr>
          <a:xfrm>
            <a:off x="6036526" y="2188634"/>
            <a:ext cx="0" cy="253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1C3FD35A-4EB0-BD4D-A4DE-3B7504E6A5D8}"/>
              </a:ext>
            </a:extLst>
          </p:cNvPr>
          <p:cNvSpPr/>
          <p:nvPr/>
        </p:nvSpPr>
        <p:spPr>
          <a:xfrm>
            <a:off x="2178671" y="3141650"/>
            <a:ext cx="1682903" cy="12549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Google</a:t>
            </a:r>
          </a:p>
        </p:txBody>
      </p: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71A3AD87-9CE8-624D-8FCD-AC0F196D55CE}"/>
              </a:ext>
            </a:extLst>
          </p:cNvPr>
          <p:cNvCxnSpPr/>
          <p:nvPr/>
        </p:nvCxnSpPr>
        <p:spPr>
          <a:xfrm flipV="1">
            <a:off x="3936381" y="3601844"/>
            <a:ext cx="873512" cy="167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40CB9AC8-3FC6-4740-83B2-C19D6FC0FD7E}"/>
              </a:ext>
            </a:extLst>
          </p:cNvPr>
          <p:cNvSpPr/>
          <p:nvPr/>
        </p:nvSpPr>
        <p:spPr>
          <a:xfrm>
            <a:off x="8035127" y="2995927"/>
            <a:ext cx="992009" cy="7397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Face-book</a:t>
            </a:r>
            <a:endParaRPr lang="da-DK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5B401DC-6BCB-BD4A-AC20-605DC3E6489A}"/>
              </a:ext>
            </a:extLst>
          </p:cNvPr>
          <p:cNvSpPr/>
          <p:nvPr/>
        </p:nvSpPr>
        <p:spPr>
          <a:xfrm>
            <a:off x="7196815" y="3684307"/>
            <a:ext cx="992009" cy="73973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Affi-liate</a:t>
            </a:r>
            <a:endParaRPr lang="da-DK" dirty="0"/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09CB4C0F-E516-824E-B85E-6FAABE178CF8}"/>
              </a:ext>
            </a:extLst>
          </p:cNvPr>
          <p:cNvCxnSpPr/>
          <p:nvPr/>
        </p:nvCxnSpPr>
        <p:spPr>
          <a:xfrm flipH="1">
            <a:off x="7484533" y="3365793"/>
            <a:ext cx="440267" cy="63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EDD89F34-03EC-E142-AD12-BC7F2162CFC1}"/>
              </a:ext>
            </a:extLst>
          </p:cNvPr>
          <p:cNvCxnSpPr/>
          <p:nvPr/>
        </p:nvCxnSpPr>
        <p:spPr>
          <a:xfrm flipH="1" flipV="1">
            <a:off x="7096822" y="3684307"/>
            <a:ext cx="99993" cy="95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8BE6474C-78B1-BA49-8C20-08A257D61F8C}"/>
              </a:ext>
            </a:extLst>
          </p:cNvPr>
          <p:cNvSpPr/>
          <p:nvPr/>
        </p:nvSpPr>
        <p:spPr>
          <a:xfrm>
            <a:off x="4885164" y="857923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Boliga</a:t>
            </a:r>
            <a:r>
              <a:rPr lang="da-DK" dirty="0"/>
              <a:t>, BBR</a:t>
            </a:r>
          </a:p>
        </p:txBody>
      </p:sp>
      <p:cxnSp>
        <p:nvCxnSpPr>
          <p:cNvPr id="52" name="Lige pilforbindelse 51">
            <a:extLst>
              <a:ext uri="{FF2B5EF4-FFF2-40B4-BE49-F238E27FC236}">
                <a16:creationId xmlns:a16="http://schemas.microsoft.com/office/drawing/2014/main" id="{6B95DF70-BA17-2343-8CF6-E572AFE63F0A}"/>
              </a:ext>
            </a:extLst>
          </p:cNvPr>
          <p:cNvCxnSpPr/>
          <p:nvPr/>
        </p:nvCxnSpPr>
        <p:spPr>
          <a:xfrm flipH="1">
            <a:off x="7096822" y="1582752"/>
            <a:ext cx="595997" cy="104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BD5BA994-E31E-634E-95F0-078A9B7C0185}"/>
              </a:ext>
            </a:extLst>
          </p:cNvPr>
          <p:cNvSpPr/>
          <p:nvPr/>
        </p:nvSpPr>
        <p:spPr>
          <a:xfrm>
            <a:off x="3193431" y="402943"/>
            <a:ext cx="1789771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Boliga</a:t>
            </a:r>
            <a:r>
              <a:rPr lang="da-DK" dirty="0"/>
              <a:t>, </a:t>
            </a:r>
            <a:r>
              <a:rPr lang="da-DK" dirty="0" err="1"/>
              <a:t>app</a:t>
            </a:r>
            <a:endParaRPr lang="da-DK" dirty="0"/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9206C677-4D31-2048-A7AA-3B1A687109A5}"/>
              </a:ext>
            </a:extLst>
          </p:cNvPr>
          <p:cNvCxnSpPr>
            <a:cxnSpLocks/>
          </p:cNvCxnSpPr>
          <p:nvPr/>
        </p:nvCxnSpPr>
        <p:spPr>
          <a:xfrm>
            <a:off x="4441567" y="1912848"/>
            <a:ext cx="649755" cy="76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DA68AC38-02E1-4741-94D0-441CAF13D746}"/>
              </a:ext>
            </a:extLst>
          </p:cNvPr>
          <p:cNvSpPr txBox="1"/>
          <p:nvPr/>
        </p:nvSpPr>
        <p:spPr>
          <a:xfrm>
            <a:off x="555585" y="402943"/>
            <a:ext cx="141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/>
              <a:t>Lead</a:t>
            </a:r>
            <a:r>
              <a:rPr lang="da-DK" b="1" dirty="0"/>
              <a:t>-kanaler</a:t>
            </a:r>
          </a:p>
        </p:txBody>
      </p:sp>
    </p:spTree>
    <p:extLst>
      <p:ext uri="{BB962C8B-B14F-4D97-AF65-F5344CB8AC3E}">
        <p14:creationId xmlns:p14="http://schemas.microsoft.com/office/powerpoint/2010/main" val="238412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F196484-EF4D-B245-A604-4C4063DFFABD}"/>
              </a:ext>
            </a:extLst>
          </p:cNvPr>
          <p:cNvSpPr/>
          <p:nvPr/>
        </p:nvSpPr>
        <p:spPr>
          <a:xfrm>
            <a:off x="464078" y="731194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Mæglerguide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AEA08C4-2A72-0B4B-B974-F92567662608}"/>
              </a:ext>
            </a:extLst>
          </p:cNvPr>
          <p:cNvSpPr txBox="1"/>
          <p:nvPr/>
        </p:nvSpPr>
        <p:spPr>
          <a:xfrm>
            <a:off x="3269723" y="1100526"/>
            <a:ext cx="8458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ombygges, så solgte boliger bliver default parameter både på liste og kort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skrues sammen, så den bliver </a:t>
            </a:r>
            <a:r>
              <a:rPr lang="da-DK" sz="1600" dirty="0" err="1"/>
              <a:t>hyperlokal</a:t>
            </a:r>
            <a:r>
              <a:rPr lang="da-DK" sz="1600" dirty="0"/>
              <a:t> – dvs. lokale områder bliver vigtigere end postdistrikter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skrues sammen, så mæglerne vil benytte den i markedsføringen (det ser ordentlig ud på print)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give sælger mulighed for at vælge maks. tre mæglere til vurderingsmøde (bedre </a:t>
            </a:r>
            <a:r>
              <a:rPr lang="da-DK" sz="1600" dirty="0" err="1"/>
              <a:t>konv</a:t>
            </a:r>
            <a:r>
              <a:rPr lang="da-DK" sz="1600" dirty="0"/>
              <a:t>.-mulighed).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bygges med </a:t>
            </a:r>
            <a:r>
              <a:rPr lang="da-DK" sz="1600" dirty="0" err="1"/>
              <a:t>kortvisningmulighed</a:t>
            </a:r>
            <a:r>
              <a:rPr lang="da-DK" sz="1600" dirty="0"/>
              <a:t> (så man kan benytte ‘nær mig’, tegne et område eller vælge en radius’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Der skal stadig være listevisning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have brandsider for alle større ejendomsmæglerkæder og områder + søgeterm, f.eks. Ejendomsmægler + </a:t>
            </a:r>
            <a:r>
              <a:rPr lang="da-DK" sz="1600" dirty="0" err="1"/>
              <a:t>østerbro</a:t>
            </a:r>
            <a:r>
              <a:rPr lang="da-DK" sz="1600" dirty="0"/>
              <a:t>  (SEO-optimering)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Skal være </a:t>
            </a:r>
            <a:r>
              <a:rPr lang="da-DK" sz="1600" b="1" dirty="0"/>
              <a:t>EKSTREMT</a:t>
            </a:r>
            <a:r>
              <a:rPr lang="da-DK" sz="1600" dirty="0"/>
              <a:t> brugervenlig i forhold til at booke mægleraftaler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Der skal være booking-mulighed både på mæglerens egen </a:t>
            </a:r>
            <a:r>
              <a:rPr lang="da-DK" sz="1600" dirty="0" err="1"/>
              <a:t>Boliga</a:t>
            </a:r>
            <a:r>
              <a:rPr lang="da-DK" sz="1600" dirty="0"/>
              <a:t>-side, på listevisningen og på kortvisningen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8CDFD5E-4D8B-1149-8D86-870C109BD814}"/>
              </a:ext>
            </a:extLst>
          </p:cNvPr>
          <p:cNvSpPr txBox="1"/>
          <p:nvPr/>
        </p:nvSpPr>
        <p:spPr>
          <a:xfrm>
            <a:off x="3269723" y="731194"/>
            <a:ext cx="161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Specifikationer</a:t>
            </a:r>
          </a:p>
        </p:txBody>
      </p:sp>
    </p:spTree>
    <p:extLst>
      <p:ext uri="{BB962C8B-B14F-4D97-AF65-F5344CB8AC3E}">
        <p14:creationId xmlns:p14="http://schemas.microsoft.com/office/powerpoint/2010/main" val="369272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9D27316-78C6-EC44-89B6-F095BDE169A0}"/>
              </a:ext>
            </a:extLst>
          </p:cNvPr>
          <p:cNvSpPr/>
          <p:nvPr/>
        </p:nvSpPr>
        <p:spPr>
          <a:xfrm>
            <a:off x="960417" y="817341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DinGeo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C6D2E05-9095-474F-8298-C8CEA7C81084}"/>
              </a:ext>
            </a:extLst>
          </p:cNvPr>
          <p:cNvSpPr txBox="1"/>
          <p:nvPr/>
        </p:nvSpPr>
        <p:spPr>
          <a:xfrm>
            <a:off x="3429481" y="1034863"/>
            <a:ext cx="845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Vurderingssiden skal give mulighed for at vælge flere mæglere – </a:t>
            </a:r>
            <a:r>
              <a:rPr lang="da-DK" sz="1600" dirty="0" err="1"/>
              <a:t>connectes</a:t>
            </a:r>
            <a:r>
              <a:rPr lang="da-DK" sz="1600" dirty="0"/>
              <a:t> til mæglerguidens mæglerbooking-system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Evt. whitelabel af </a:t>
            </a:r>
            <a:r>
              <a:rPr lang="da-DK" sz="1600" dirty="0" err="1"/>
              <a:t>Boligas</a:t>
            </a:r>
            <a:r>
              <a:rPr lang="da-DK" sz="1600" dirty="0"/>
              <a:t> mæglerguide på </a:t>
            </a:r>
            <a:r>
              <a:rPr lang="da-DK" sz="1600" dirty="0" err="1"/>
              <a:t>DinGeo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Der skal linkes ind til </a:t>
            </a:r>
            <a:r>
              <a:rPr lang="da-DK" sz="1600" dirty="0" err="1"/>
              <a:t>Boligas</a:t>
            </a:r>
            <a:r>
              <a:rPr lang="da-DK" sz="1600" dirty="0"/>
              <a:t> mæglerguide flere steder fra </a:t>
            </a:r>
            <a:r>
              <a:rPr lang="da-DK" sz="1600" dirty="0" err="1"/>
              <a:t>DinGeo</a:t>
            </a:r>
            <a:r>
              <a:rPr lang="da-DK" sz="1600" dirty="0"/>
              <a:t> – også fra header</a:t>
            </a:r>
          </a:p>
        </p:txBody>
      </p:sp>
    </p:spTree>
    <p:extLst>
      <p:ext uri="{BB962C8B-B14F-4D97-AF65-F5344CB8AC3E}">
        <p14:creationId xmlns:p14="http://schemas.microsoft.com/office/powerpoint/2010/main" val="158598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099A49B-9905-F84E-8A9B-F1BC4661A71D}"/>
              </a:ext>
            </a:extLst>
          </p:cNvPr>
          <p:cNvSpPr/>
          <p:nvPr/>
        </p:nvSpPr>
        <p:spPr>
          <a:xfrm>
            <a:off x="663499" y="334538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Selvsalg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1C734FC-93DE-E542-AE20-6F4228319011}"/>
              </a:ext>
            </a:extLst>
          </p:cNvPr>
          <p:cNvSpPr txBox="1"/>
          <p:nvPr/>
        </p:nvSpPr>
        <p:spPr>
          <a:xfrm>
            <a:off x="3214421" y="450285"/>
            <a:ext cx="8458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Alle, der vil opsige abonnementet (og som ikke har solgt), skal forsøges konverteret over i mæglerguiden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Alle selvsælgere får mulighed for at konvertere til mægler efter to måneders liggetid – evt. lokke med kreditering af seneste betaling eller hele betalingen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Alle, der har oprettet en kladde på selvsalg, skal forsøges konverteret i mæglerguiden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Sælg din bolig-</a:t>
            </a:r>
            <a:r>
              <a:rPr lang="da-DK" sz="1600" dirty="0" err="1"/>
              <a:t>headeren</a:t>
            </a:r>
            <a:r>
              <a:rPr lang="da-DK" sz="1600" dirty="0"/>
              <a:t> skal både vise til selvsalg og til mæglerguiden (Sælg Selv – Sælg via mægler)</a:t>
            </a:r>
          </a:p>
        </p:txBody>
      </p:sp>
    </p:spTree>
    <p:extLst>
      <p:ext uri="{BB962C8B-B14F-4D97-AF65-F5344CB8AC3E}">
        <p14:creationId xmlns:p14="http://schemas.microsoft.com/office/powerpoint/2010/main" val="250952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030EDE6F-8D4D-1341-BDF9-39B37B31E477}"/>
              </a:ext>
            </a:extLst>
          </p:cNvPr>
          <p:cNvSpPr/>
          <p:nvPr/>
        </p:nvSpPr>
        <p:spPr>
          <a:xfrm>
            <a:off x="734640" y="782126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Boliga</a:t>
            </a:r>
            <a:r>
              <a:rPr lang="da-DK" dirty="0"/>
              <a:t>, BBR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C88445E-FBFE-3F49-8335-A13C4BAA423D}"/>
              </a:ext>
            </a:extLst>
          </p:cNvPr>
          <p:cNvSpPr txBox="1"/>
          <p:nvPr/>
        </p:nvSpPr>
        <p:spPr>
          <a:xfrm>
            <a:off x="3376752" y="782126"/>
            <a:ext cx="845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Der skal være mulighed for at vælge den mægler, der skal vurdere din bolig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Ny vurderingsområde indarbejdes og mæglervalg-funktion knyttes 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PM-mægler-indgang fastholdes på nuværende placering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4901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>
            <a:extLst>
              <a:ext uri="{FF2B5EF4-FFF2-40B4-BE49-F238E27FC236}">
                <a16:creationId xmlns:a16="http://schemas.microsoft.com/office/drawing/2014/main" id="{7C88445E-FBFE-3F49-8335-A13C4BAA423D}"/>
              </a:ext>
            </a:extLst>
          </p:cNvPr>
          <p:cNvSpPr txBox="1"/>
          <p:nvPr/>
        </p:nvSpPr>
        <p:spPr>
          <a:xfrm>
            <a:off x="3226281" y="415902"/>
            <a:ext cx="845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Indgang til mæglerguide/labelløsning fra salgs-</a:t>
            </a:r>
            <a:r>
              <a:rPr lang="da-DK" sz="1600" dirty="0" err="1"/>
              <a:t>bvs</a:t>
            </a:r>
            <a:r>
              <a:rPr lang="da-DK" sz="1600" dirty="0"/>
              <a:t> (kort-funktion baseret på adressen)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E27B0F1-EE4E-0D49-ABD8-F04D77577655}"/>
              </a:ext>
            </a:extLst>
          </p:cNvPr>
          <p:cNvSpPr/>
          <p:nvPr/>
        </p:nvSpPr>
        <p:spPr>
          <a:xfrm>
            <a:off x="599262" y="415902"/>
            <a:ext cx="2364058" cy="1449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Boliga</a:t>
            </a:r>
            <a:r>
              <a:rPr lang="da-DK" dirty="0"/>
              <a:t>, salgspriser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4079188-9220-DD4F-AD73-A9BC06AD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58" y="1717638"/>
            <a:ext cx="7735747" cy="41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>
            <a:extLst>
              <a:ext uri="{FF2B5EF4-FFF2-40B4-BE49-F238E27FC236}">
                <a16:creationId xmlns:a16="http://schemas.microsoft.com/office/drawing/2014/main" id="{7C88445E-FBFE-3F49-8335-A13C4BAA423D}"/>
              </a:ext>
            </a:extLst>
          </p:cNvPr>
          <p:cNvSpPr txBox="1"/>
          <p:nvPr/>
        </p:nvSpPr>
        <p:spPr>
          <a:xfrm>
            <a:off x="3226281" y="415902"/>
            <a:ext cx="845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SEO hæver mæglerguidens placeringer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Betalt annoncering på ejendomsmægler-søgninger, generisk og geografisk (f.eks. ejendomsmægler + </a:t>
            </a:r>
            <a:r>
              <a:rPr lang="da-DK" sz="1600" dirty="0" err="1"/>
              <a:t>østerbro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DC23E7D-97E7-B64F-91E5-BC9DD9155F57}"/>
              </a:ext>
            </a:extLst>
          </p:cNvPr>
          <p:cNvSpPr/>
          <p:nvPr/>
        </p:nvSpPr>
        <p:spPr>
          <a:xfrm>
            <a:off x="654671" y="415902"/>
            <a:ext cx="1682903" cy="12549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Google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6F529AC-52FE-4748-AF57-1E776B40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56" y="1670827"/>
            <a:ext cx="7941285" cy="50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2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>
            <a:extLst>
              <a:ext uri="{FF2B5EF4-FFF2-40B4-BE49-F238E27FC236}">
                <a16:creationId xmlns:a16="http://schemas.microsoft.com/office/drawing/2014/main" id="{7C88445E-FBFE-3F49-8335-A13C4BAA423D}"/>
              </a:ext>
            </a:extLst>
          </p:cNvPr>
          <p:cNvSpPr txBox="1"/>
          <p:nvPr/>
        </p:nvSpPr>
        <p:spPr>
          <a:xfrm>
            <a:off x="3226281" y="415902"/>
            <a:ext cx="845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Betalt annoncering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A4B504C-9E63-DD46-8DAC-FF389402B94E}"/>
              </a:ext>
            </a:extLst>
          </p:cNvPr>
          <p:cNvSpPr/>
          <p:nvPr/>
        </p:nvSpPr>
        <p:spPr>
          <a:xfrm>
            <a:off x="832816" y="507166"/>
            <a:ext cx="1662028" cy="109585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Facebook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529C103-2FF6-1C4F-B08F-A612B779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014" y="1168849"/>
            <a:ext cx="8759255" cy="52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95368</TotalTime>
  <Words>417</Words>
  <Application>Microsoft Macintosh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Hvorfor ændre mæglerguiden?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Laust Farver</dc:creator>
  <cp:lastModifiedBy>Laust Farver</cp:lastModifiedBy>
  <cp:revision>80</cp:revision>
  <dcterms:created xsi:type="dcterms:W3CDTF">2020-11-03T12:25:38Z</dcterms:created>
  <dcterms:modified xsi:type="dcterms:W3CDTF">2021-08-16T08:57:51Z</dcterms:modified>
</cp:coreProperties>
</file>