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97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80" d="100"/>
          <a:sy n="80" d="100"/>
        </p:scale>
        <p:origin x="579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92C0D9-3884-7B54-9D45-CFB72DD9E4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9CDF342-1426-08F5-0E53-0EEC1BF1E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4D638B5-DAF0-BA05-C9DE-B33751391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26FB-0921-1546-A020-37D5BED596AD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26726DC-84BA-FC35-02C4-960434499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BE4987A-AF23-A1F8-49A0-C19D92A1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134A-0011-E949-B333-B9FB1928CE6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2152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9E5317-FFA1-84DD-1529-0C5FF3EC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348343D-E7A2-FC6F-D2CE-5503395985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FE387F9-9E97-A87B-E199-25140E269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26FB-0921-1546-A020-37D5BED596AD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E4E824D-2EC6-B53A-DAF5-407CB8CC5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16EA5C2-4359-9EE5-EE58-7C58767F9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134A-0011-E949-B333-B9FB1928CE6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1071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B2418B73-1481-6084-5760-21E3A89FEF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1CF0E97-AC6F-AE7E-B78E-9FEE7EF862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DB13CB4-C74B-540D-D63B-61FEFB4C9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26FB-0921-1546-A020-37D5BED596AD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EB66FDF-56D3-CF4F-B559-3BDDCCDA7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9090FBE-97BF-22B3-F0C8-EC45BFF8D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134A-0011-E949-B333-B9FB1928CE6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380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45954B-5B55-62D0-06FA-E96C03DDF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367330B-359D-7400-952C-B9E2CAB54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7A1B80B-F3B4-3888-3F2A-22EAAB612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26FB-0921-1546-A020-37D5BED596AD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2F6B71A-29E6-2321-30CF-468E40AEB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35B29A2-F93B-DD49-4FFC-5DD9D1795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134A-0011-E949-B333-B9FB1928CE6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308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38A026-3A0B-8B0B-1D66-73EA95B6D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A843D34-6AF4-4B2A-7914-CEFC7BF63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8749D3B-7964-C565-220B-A7E8D1AC2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26FB-0921-1546-A020-37D5BED596AD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9F0C926-B06B-B813-B8FB-F8D5D7979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A27E461-914B-1018-2C1F-2DC8B9A5B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134A-0011-E949-B333-B9FB1928CE6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3822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7E7288-B828-20B6-EA2D-F5690A3F7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76CD80F-65D6-D2A2-9B36-200992F55D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BE189BC-3944-C170-66E3-A8238F04B2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2E1E6AA-CC14-FD14-F407-390F34CF7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26FB-0921-1546-A020-37D5BED596AD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A984289-0517-4002-85D0-66A3C0596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60451A5-54F6-6B3B-D355-BAFD809DE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134A-0011-E949-B333-B9FB1928CE6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852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1817F1-B480-A83C-B5DC-C596689D4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4EBD315-A1D3-1CAE-CB43-505853EAF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38538F8-64B5-ED79-6781-86F5E1CF1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749C6FAE-8C88-4993-5A16-6FE2424E01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76D42389-CCAE-AE44-DA64-9AC6F2994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BB5E7D93-7B53-0AAC-9032-BA31E18E8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26FB-0921-1546-A020-37D5BED596AD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C0676C00-8293-CD2F-0AF3-A5C4A4317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F406F5A-B161-C8EF-B4F3-2FD908BE8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134A-0011-E949-B333-B9FB1928CE6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5548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18C091-4A74-DAD1-06D2-69B0F9047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00E8384-4A5C-ABB2-E44B-904F328F1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26FB-0921-1546-A020-37D5BED596AD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8A227F3-D4F0-C47C-F767-836126685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409B083-19E0-1B3E-AF42-0E927B9BE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134A-0011-E949-B333-B9FB1928CE6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279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CD9DAFFA-A0C7-2E2B-226F-6ED7A621D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26FB-0921-1546-A020-37D5BED596AD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4E10AB6-6BF3-C53C-209F-0EC9B14BC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44068172-639F-7329-8DF7-550513CF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134A-0011-E949-B333-B9FB1928CE6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5408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8826E6-A684-3006-3834-C6EA79D90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5714E20-097E-3898-BE8B-7F3FB09E9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164B559-9AF2-599C-0698-03A47E4CB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F788FCD-5895-2600-AF80-908D27393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26FB-0921-1546-A020-37D5BED596AD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6150321-22A3-6FF8-F428-7A5AD70F5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C242326-819C-E9C6-AB8A-7D0434489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134A-0011-E949-B333-B9FB1928CE6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923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F7C6BD-21F1-CE95-19C3-19709A585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BB0F1818-C90C-F528-9F2E-5885C8592D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73DA82-7352-8A0A-5258-93391794B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9F16AD2-0A11-E534-BFC5-F47D23C3D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26FB-0921-1546-A020-37D5BED596AD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DF5E084-D5A9-A34D-5893-71B698296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D74C035-675A-1414-4CC3-92CC459D5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134A-0011-E949-B333-B9FB1928CE6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303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EFCA527-25F1-CE00-EF8A-6BF5FC37E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963F6CE-B644-A8E9-0050-A480774BD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5B9789E-208C-9BAD-904A-2B719A0214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026FB-0921-1546-A020-37D5BED596AD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72DA8F3-C24F-9347-0ABA-F7142671A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06125CD-6EB5-92C4-631F-D6040F75F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1134A-0011-E949-B333-B9FB1928CE6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780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indhold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ACCC2500-DC80-0DEF-6792-A0C379E9F3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4155" b="7789"/>
          <a:stretch/>
        </p:blipFill>
        <p:spPr>
          <a:xfrm>
            <a:off x="0" y="968188"/>
            <a:ext cx="6425514" cy="5339120"/>
          </a:xfr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1E6C0EC3-D333-A131-B637-CC25185B4422}"/>
              </a:ext>
            </a:extLst>
          </p:cNvPr>
          <p:cNvSpPr/>
          <p:nvPr/>
        </p:nvSpPr>
        <p:spPr>
          <a:xfrm>
            <a:off x="695739" y="1355465"/>
            <a:ext cx="4909931" cy="377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09D51249-1DDB-2145-3816-CD2E168FF91E}"/>
              </a:ext>
            </a:extLst>
          </p:cNvPr>
          <p:cNvSpPr txBox="1"/>
          <p:nvPr/>
        </p:nvSpPr>
        <p:spPr>
          <a:xfrm>
            <a:off x="654638" y="1351040"/>
            <a:ext cx="4992129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>
                <a:solidFill>
                  <a:srgbClr val="46BDBD"/>
                </a:solidFill>
              </a:rPr>
              <a:t>Kære Danbolig Kokkedal </a:t>
            </a:r>
          </a:p>
          <a:p>
            <a:endParaRPr lang="da-DK" sz="1200" dirty="0"/>
          </a:p>
          <a:p>
            <a:r>
              <a:rPr lang="da-DK" sz="1200" dirty="0"/>
              <a:t>Hurra! I er netop blevet valgt i </a:t>
            </a:r>
            <a:r>
              <a:rPr lang="da-DK" sz="1200" b="1" dirty="0" err="1"/>
              <a:t>Boliga.dks</a:t>
            </a:r>
            <a:r>
              <a:rPr lang="da-DK" sz="1200" b="1" dirty="0"/>
              <a:t> </a:t>
            </a:r>
            <a:r>
              <a:rPr lang="da-DK" sz="1200" dirty="0"/>
              <a:t>mæglerguide af Peter Petersen, der gerne vil have en </a:t>
            </a:r>
            <a:r>
              <a:rPr lang="da-DK" sz="1200" b="1" dirty="0"/>
              <a:t>salgsvurdering</a:t>
            </a:r>
            <a:r>
              <a:rPr lang="da-DK" sz="1200" dirty="0"/>
              <a:t> af </a:t>
            </a:r>
            <a:r>
              <a:rPr lang="da-DK" sz="1200" b="1" dirty="0" err="1"/>
              <a:t>Avderødvej</a:t>
            </a:r>
            <a:r>
              <a:rPr lang="da-DK" sz="1200" b="1" dirty="0"/>
              <a:t> 50A, 2980 Kokkedal</a:t>
            </a:r>
            <a:r>
              <a:rPr lang="da-DK" sz="1200" dirty="0"/>
              <a:t>. </a:t>
            </a:r>
          </a:p>
          <a:p>
            <a:endParaRPr lang="da-DK" sz="1200" dirty="0"/>
          </a:p>
          <a:p>
            <a:r>
              <a:rPr lang="da-DK" sz="1200" dirty="0"/>
              <a:t>Home Kokkedal og Nybolig Kokkedal har modtaget samme forespørgsel. </a:t>
            </a:r>
          </a:p>
          <a:p>
            <a:endParaRPr lang="da-DK" sz="1200" dirty="0"/>
          </a:p>
          <a:p>
            <a:r>
              <a:rPr lang="da-DK" sz="1200" b="1" dirty="0">
                <a:solidFill>
                  <a:srgbClr val="46BDBD"/>
                </a:solidFill>
              </a:rPr>
              <a:t>Kontaktinformation: </a:t>
            </a:r>
          </a:p>
          <a:p>
            <a:r>
              <a:rPr lang="da-DK" sz="1200" dirty="0"/>
              <a:t>Navn:</a:t>
            </a:r>
          </a:p>
          <a:p>
            <a:r>
              <a:rPr lang="da-DK" sz="1200" dirty="0"/>
              <a:t>E-mail:</a:t>
            </a:r>
          </a:p>
          <a:p>
            <a:r>
              <a:rPr lang="da-DK" sz="1200" dirty="0"/>
              <a:t>Telefon: </a:t>
            </a:r>
          </a:p>
          <a:p>
            <a:endParaRPr lang="da-DK" sz="1200" dirty="0"/>
          </a:p>
          <a:p>
            <a:endParaRPr lang="da-DK" sz="1200" dirty="0"/>
          </a:p>
          <a:p>
            <a:r>
              <a:rPr lang="da-DK" sz="1200" b="1" dirty="0">
                <a:solidFill>
                  <a:srgbClr val="46BDBD"/>
                </a:solidFill>
              </a:rPr>
              <a:t>Giv os besked, når aftalen er i hus</a:t>
            </a:r>
          </a:p>
          <a:p>
            <a:r>
              <a:rPr lang="da-DK" sz="1200" dirty="0"/>
              <a:t>Vi vil meget gerne høre, hvordan mødet med kunden gik: </a:t>
            </a:r>
          </a:p>
          <a:p>
            <a:endParaRPr lang="da-DK" sz="1200" dirty="0"/>
          </a:p>
          <a:p>
            <a:r>
              <a:rPr lang="da-DK" sz="1200" dirty="0"/>
              <a:t>_ Vi fik selvfølgelig boligen til salg</a:t>
            </a:r>
          </a:p>
          <a:p>
            <a:r>
              <a:rPr lang="da-DK" sz="1200" dirty="0"/>
              <a:t>_ Kunden valgte anden mægler</a:t>
            </a:r>
          </a:p>
          <a:p>
            <a:r>
              <a:rPr lang="da-DK" sz="1200" dirty="0"/>
              <a:t>_ Vi fik ikke fat i kunden </a:t>
            </a: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EF9F9270-0FE8-F918-D304-7015EB7397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21" y="5417139"/>
            <a:ext cx="5378107" cy="890169"/>
          </a:xfrm>
          <a:prstGeom prst="rect">
            <a:avLst/>
          </a:prstGeom>
        </p:spPr>
      </p:pic>
      <p:pic>
        <p:nvPicPr>
          <p:cNvPr id="12" name="Billede 11" descr="Et billede, der indeholder tekst&#10;&#10;Automatisk genereret beskrivelse">
            <a:extLst>
              <a:ext uri="{FF2B5EF4-FFF2-40B4-BE49-F238E27FC236}">
                <a16:creationId xmlns:a16="http://schemas.microsoft.com/office/drawing/2014/main" id="{9C95D181-45DD-94EB-C9FE-152D285CBE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719" y="393641"/>
            <a:ext cx="6007969" cy="668851"/>
          </a:xfrm>
          <a:prstGeom prst="rect">
            <a:avLst/>
          </a:prstGeom>
        </p:spPr>
      </p:pic>
      <p:pic>
        <p:nvPicPr>
          <p:cNvPr id="13" name="Billede 12" descr="Et billede, der indeholder tekst&#10;&#10;Automatisk genereret beskrivelse">
            <a:extLst>
              <a:ext uri="{FF2B5EF4-FFF2-40B4-BE49-F238E27FC236}">
                <a16:creationId xmlns:a16="http://schemas.microsoft.com/office/drawing/2014/main" id="{51CC37DF-8861-91DE-AB0A-DDC9CEA8F9D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9715" t="22906" r="2537" b="36885"/>
          <a:stretch/>
        </p:blipFill>
        <p:spPr>
          <a:xfrm>
            <a:off x="1118795" y="593973"/>
            <a:ext cx="3915784" cy="268941"/>
          </a:xfrm>
          <a:prstGeom prst="rect">
            <a:avLst/>
          </a:prstGeom>
        </p:spPr>
      </p:pic>
      <p:sp>
        <p:nvSpPr>
          <p:cNvPr id="14" name="Tekstfelt 13">
            <a:extLst>
              <a:ext uri="{FF2B5EF4-FFF2-40B4-BE49-F238E27FC236}">
                <a16:creationId xmlns:a16="http://schemas.microsoft.com/office/drawing/2014/main" id="{BDB1F3C8-3C27-7DF9-FA98-975285D73AA1}"/>
              </a:ext>
            </a:extLst>
          </p:cNvPr>
          <p:cNvSpPr txBox="1"/>
          <p:nvPr/>
        </p:nvSpPr>
        <p:spPr>
          <a:xfrm>
            <a:off x="654638" y="540183"/>
            <a:ext cx="4992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spc="300" dirty="0">
                <a:solidFill>
                  <a:schemeClr val="bg1"/>
                </a:solidFill>
              </a:rPr>
              <a:t>NY BOLIGSÆLGER FRA BOLIGA.DK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354EF2D1-3DFC-6E52-269A-3A12F8B64ACA}"/>
              </a:ext>
            </a:extLst>
          </p:cNvPr>
          <p:cNvSpPr txBox="1"/>
          <p:nvPr/>
        </p:nvSpPr>
        <p:spPr>
          <a:xfrm>
            <a:off x="230342" y="121608"/>
            <a:ext cx="31136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b="1" dirty="0"/>
              <a:t>Emnefelt: </a:t>
            </a:r>
            <a:r>
              <a:rPr lang="da-DK" sz="1400" dirty="0"/>
              <a:t>Vi har en ny boligsælger til jer</a:t>
            </a:r>
          </a:p>
        </p:txBody>
      </p:sp>
      <p:pic>
        <p:nvPicPr>
          <p:cNvPr id="16" name="Pladsholder til indhold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39D51B7E-B570-EB58-DA7F-2541C5FEE7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03" t="14155" r="4278" b="42492"/>
          <a:stretch/>
        </p:blipFill>
        <p:spPr>
          <a:xfrm>
            <a:off x="6195789" y="968188"/>
            <a:ext cx="5996211" cy="2965395"/>
          </a:xfrm>
          <a:prstGeom prst="rect">
            <a:avLst/>
          </a:prstGeom>
        </p:spPr>
      </p:pic>
      <p:sp>
        <p:nvSpPr>
          <p:cNvPr id="17" name="Rektangel 16">
            <a:extLst>
              <a:ext uri="{FF2B5EF4-FFF2-40B4-BE49-F238E27FC236}">
                <a16:creationId xmlns:a16="http://schemas.microsoft.com/office/drawing/2014/main" id="{CE15737D-696C-23A4-B0F8-9976AE5CF54B}"/>
              </a:ext>
            </a:extLst>
          </p:cNvPr>
          <p:cNvSpPr/>
          <p:nvPr/>
        </p:nvSpPr>
        <p:spPr>
          <a:xfrm>
            <a:off x="6737162" y="1355465"/>
            <a:ext cx="4909931" cy="377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C6937330-7627-BC95-E7C1-A096253724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3074" y="3874807"/>
            <a:ext cx="5743420" cy="1107995"/>
          </a:xfrm>
          <a:prstGeom prst="rect">
            <a:avLst/>
          </a:prstGeom>
        </p:spPr>
      </p:pic>
      <p:sp>
        <p:nvSpPr>
          <p:cNvPr id="18" name="Tekstfelt 17">
            <a:extLst>
              <a:ext uri="{FF2B5EF4-FFF2-40B4-BE49-F238E27FC236}">
                <a16:creationId xmlns:a16="http://schemas.microsoft.com/office/drawing/2014/main" id="{C359DA40-8DD8-D194-7952-6D4293B0A96E}"/>
              </a:ext>
            </a:extLst>
          </p:cNvPr>
          <p:cNvSpPr txBox="1"/>
          <p:nvPr/>
        </p:nvSpPr>
        <p:spPr>
          <a:xfrm>
            <a:off x="6696061" y="1351040"/>
            <a:ext cx="499212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>
                <a:solidFill>
                  <a:srgbClr val="46BDBD"/>
                </a:solidFill>
              </a:rPr>
              <a:t>Kære Danbolig Kokkedal </a:t>
            </a:r>
          </a:p>
          <a:p>
            <a:endParaRPr lang="da-DK" sz="1200" dirty="0"/>
          </a:p>
          <a:p>
            <a:r>
              <a:rPr lang="da-DK" sz="1200" dirty="0"/>
              <a:t>For en uge siden blev I gennem </a:t>
            </a:r>
            <a:r>
              <a:rPr lang="da-DK" sz="1200" dirty="0" err="1"/>
              <a:t>Boliga.dk</a:t>
            </a:r>
            <a:r>
              <a:rPr lang="da-DK" sz="1200" dirty="0"/>
              <a:t> kontaktet af Peter Petersen, der gerne ville have foretaget en salgsvurdering af </a:t>
            </a:r>
            <a:r>
              <a:rPr lang="da-DK" sz="1200" b="1" dirty="0" err="1"/>
              <a:t>Avderødvej</a:t>
            </a:r>
            <a:r>
              <a:rPr lang="da-DK" sz="1200" b="1" dirty="0"/>
              <a:t> 50A, 2980 Kokkedal</a:t>
            </a:r>
            <a:r>
              <a:rPr lang="da-DK" sz="1200" dirty="0"/>
              <a:t>. </a:t>
            </a:r>
          </a:p>
          <a:p>
            <a:endParaRPr lang="da-DK" sz="1200" dirty="0"/>
          </a:p>
          <a:p>
            <a:endParaRPr lang="da-DK" sz="1200" dirty="0"/>
          </a:p>
          <a:p>
            <a:r>
              <a:rPr lang="da-DK" sz="1200" b="1" dirty="0">
                <a:solidFill>
                  <a:srgbClr val="46BDBD"/>
                </a:solidFill>
              </a:rPr>
              <a:t>Kontaktinformation Hvordan gik mødet med kunden?</a:t>
            </a:r>
            <a:r>
              <a:rPr lang="da-DK" sz="1200" b="1" dirty="0"/>
              <a:t> </a:t>
            </a:r>
          </a:p>
          <a:p>
            <a:r>
              <a:rPr lang="da-DK" sz="1200" dirty="0"/>
              <a:t>_ Vi fik selvfølgelig boligen til salg</a:t>
            </a:r>
          </a:p>
          <a:p>
            <a:r>
              <a:rPr lang="da-DK" sz="1200" dirty="0"/>
              <a:t>_ Kunden valgte anden mægler</a:t>
            </a:r>
          </a:p>
          <a:p>
            <a:r>
              <a:rPr lang="da-DK" sz="1200" dirty="0"/>
              <a:t>_ Vi fik ikke fat i kunden </a:t>
            </a:r>
          </a:p>
          <a:p>
            <a:endParaRPr lang="da-DK" sz="1200" dirty="0"/>
          </a:p>
        </p:txBody>
      </p:sp>
      <p:pic>
        <p:nvPicPr>
          <p:cNvPr id="19" name="Billede 18">
            <a:extLst>
              <a:ext uri="{FF2B5EF4-FFF2-40B4-BE49-F238E27FC236}">
                <a16:creationId xmlns:a16="http://schemas.microsoft.com/office/drawing/2014/main" id="{ACDE848E-FD1B-5E92-1334-EA6627645C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4587" y="3949417"/>
            <a:ext cx="5378107" cy="890169"/>
          </a:xfrm>
          <a:prstGeom prst="rect">
            <a:avLst/>
          </a:prstGeom>
        </p:spPr>
      </p:pic>
      <p:pic>
        <p:nvPicPr>
          <p:cNvPr id="20" name="Billede 19" descr="Et billede, der indeholder tekst&#10;&#10;Automatisk genereret beskrivelse">
            <a:extLst>
              <a:ext uri="{FF2B5EF4-FFF2-40B4-BE49-F238E27FC236}">
                <a16:creationId xmlns:a16="http://schemas.microsoft.com/office/drawing/2014/main" id="{1C4C1D60-09F8-D73E-0675-B72119B8E2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8142" y="393641"/>
            <a:ext cx="6007969" cy="668851"/>
          </a:xfrm>
          <a:prstGeom prst="rect">
            <a:avLst/>
          </a:prstGeom>
        </p:spPr>
      </p:pic>
      <p:pic>
        <p:nvPicPr>
          <p:cNvPr id="21" name="Billede 20" descr="Et billede, der indeholder tekst&#10;&#10;Automatisk genereret beskrivelse">
            <a:extLst>
              <a:ext uri="{FF2B5EF4-FFF2-40B4-BE49-F238E27FC236}">
                <a16:creationId xmlns:a16="http://schemas.microsoft.com/office/drawing/2014/main" id="{286FE1F3-1BEC-6866-1B32-E7D4DF7D965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9715" t="22906" r="2537" b="36885"/>
          <a:stretch/>
        </p:blipFill>
        <p:spPr>
          <a:xfrm>
            <a:off x="7160218" y="593973"/>
            <a:ext cx="3915784" cy="268941"/>
          </a:xfrm>
          <a:prstGeom prst="rect">
            <a:avLst/>
          </a:prstGeom>
        </p:spPr>
      </p:pic>
      <p:sp>
        <p:nvSpPr>
          <p:cNvPr id="22" name="Tekstfelt 21">
            <a:extLst>
              <a:ext uri="{FF2B5EF4-FFF2-40B4-BE49-F238E27FC236}">
                <a16:creationId xmlns:a16="http://schemas.microsoft.com/office/drawing/2014/main" id="{EF3AED68-7F24-681C-F083-216EF64E161D}"/>
              </a:ext>
            </a:extLst>
          </p:cNvPr>
          <p:cNvSpPr txBox="1"/>
          <p:nvPr/>
        </p:nvSpPr>
        <p:spPr>
          <a:xfrm>
            <a:off x="6696061" y="540183"/>
            <a:ext cx="4992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spc="300" dirty="0">
                <a:solidFill>
                  <a:schemeClr val="bg1"/>
                </a:solidFill>
              </a:rPr>
              <a:t>NY BOLIGSÆLGER FRA BOLIGA.DK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1738BAC9-F6DC-8DD7-A482-817058B54C2D}"/>
              </a:ext>
            </a:extLst>
          </p:cNvPr>
          <p:cNvSpPr txBox="1"/>
          <p:nvPr/>
        </p:nvSpPr>
        <p:spPr>
          <a:xfrm>
            <a:off x="6271765" y="121608"/>
            <a:ext cx="32562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b="1" dirty="0"/>
              <a:t>Emnefelt: </a:t>
            </a:r>
            <a:r>
              <a:rPr lang="da-DK" sz="1400" dirty="0"/>
              <a:t>Hvordan gik mødet med NAVN?</a:t>
            </a:r>
          </a:p>
        </p:txBody>
      </p:sp>
      <p:pic>
        <p:nvPicPr>
          <p:cNvPr id="24" name="Pladsholder til indhold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D31A6880-C678-6F28-C73E-9B924E4FCA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3893" r="4279" b="21092"/>
          <a:stretch/>
        </p:blipFill>
        <p:spPr>
          <a:xfrm>
            <a:off x="6041423" y="3649215"/>
            <a:ext cx="6150577" cy="34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05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indhold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ACCC2500-DC80-0DEF-6792-A0C379E9F3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4155" b="48388"/>
          <a:stretch/>
        </p:blipFill>
        <p:spPr>
          <a:xfrm>
            <a:off x="0" y="968188"/>
            <a:ext cx="6425514" cy="2562090"/>
          </a:xfr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1E6C0EC3-D333-A131-B637-CC25185B4422}"/>
              </a:ext>
            </a:extLst>
          </p:cNvPr>
          <p:cNvSpPr/>
          <p:nvPr/>
        </p:nvSpPr>
        <p:spPr>
          <a:xfrm>
            <a:off x="695739" y="1355465"/>
            <a:ext cx="4909931" cy="2174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FFFB9F56-F139-A28F-7426-D56D5DF6A3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297" y="4184633"/>
            <a:ext cx="5743420" cy="1107995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EF9F9270-0FE8-F918-D304-7015EB7397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820" y="4196208"/>
            <a:ext cx="5378107" cy="890169"/>
          </a:xfrm>
          <a:prstGeom prst="rect">
            <a:avLst/>
          </a:prstGeom>
        </p:spPr>
      </p:pic>
      <p:pic>
        <p:nvPicPr>
          <p:cNvPr id="12" name="Billede 11" descr="Et billede, der indeholder tekst&#10;&#10;Automatisk genereret beskrivelse">
            <a:extLst>
              <a:ext uri="{FF2B5EF4-FFF2-40B4-BE49-F238E27FC236}">
                <a16:creationId xmlns:a16="http://schemas.microsoft.com/office/drawing/2014/main" id="{9C95D181-45DD-94EB-C9FE-152D285CBE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719" y="393641"/>
            <a:ext cx="6007969" cy="668851"/>
          </a:xfrm>
          <a:prstGeom prst="rect">
            <a:avLst/>
          </a:prstGeom>
        </p:spPr>
      </p:pic>
      <p:pic>
        <p:nvPicPr>
          <p:cNvPr id="13" name="Billede 12" descr="Et billede, der indeholder tekst&#10;&#10;Automatisk genereret beskrivelse">
            <a:extLst>
              <a:ext uri="{FF2B5EF4-FFF2-40B4-BE49-F238E27FC236}">
                <a16:creationId xmlns:a16="http://schemas.microsoft.com/office/drawing/2014/main" id="{51CC37DF-8861-91DE-AB0A-DDC9CEA8F9D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9715" t="22906" r="2537" b="36885"/>
          <a:stretch/>
        </p:blipFill>
        <p:spPr>
          <a:xfrm>
            <a:off x="1118795" y="593973"/>
            <a:ext cx="3915784" cy="268941"/>
          </a:xfrm>
          <a:prstGeom prst="rect">
            <a:avLst/>
          </a:prstGeom>
        </p:spPr>
      </p:pic>
      <p:sp>
        <p:nvSpPr>
          <p:cNvPr id="14" name="Tekstfelt 13">
            <a:extLst>
              <a:ext uri="{FF2B5EF4-FFF2-40B4-BE49-F238E27FC236}">
                <a16:creationId xmlns:a16="http://schemas.microsoft.com/office/drawing/2014/main" id="{BDB1F3C8-3C27-7DF9-FA98-975285D73AA1}"/>
              </a:ext>
            </a:extLst>
          </p:cNvPr>
          <p:cNvSpPr txBox="1"/>
          <p:nvPr/>
        </p:nvSpPr>
        <p:spPr>
          <a:xfrm>
            <a:off x="654638" y="540183"/>
            <a:ext cx="4992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spc="300" dirty="0">
                <a:solidFill>
                  <a:schemeClr val="bg1"/>
                </a:solidFill>
              </a:rPr>
              <a:t>DU BLIVER SNART KONTAKTET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354EF2D1-3DFC-6E52-269A-3A12F8B64ACA}"/>
              </a:ext>
            </a:extLst>
          </p:cNvPr>
          <p:cNvSpPr txBox="1"/>
          <p:nvPr/>
        </p:nvSpPr>
        <p:spPr>
          <a:xfrm>
            <a:off x="230342" y="121608"/>
            <a:ext cx="28329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b="1" dirty="0"/>
              <a:t>Emnefelt: </a:t>
            </a:r>
            <a:r>
              <a:rPr lang="da-DK" sz="1400" dirty="0"/>
              <a:t>Din bestilling er modtaget</a:t>
            </a:r>
          </a:p>
        </p:txBody>
      </p:sp>
      <p:pic>
        <p:nvPicPr>
          <p:cNvPr id="16" name="Pladsholder til indhold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39D51B7E-B570-EB58-DA7F-2541C5FEE7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03" t="14155" r="4278" b="30723"/>
          <a:stretch/>
        </p:blipFill>
        <p:spPr>
          <a:xfrm>
            <a:off x="6195789" y="968189"/>
            <a:ext cx="5996211" cy="3770442"/>
          </a:xfrm>
          <a:prstGeom prst="rect">
            <a:avLst/>
          </a:prstGeom>
        </p:spPr>
      </p:pic>
      <p:sp>
        <p:nvSpPr>
          <p:cNvPr id="17" name="Rektangel 16">
            <a:extLst>
              <a:ext uri="{FF2B5EF4-FFF2-40B4-BE49-F238E27FC236}">
                <a16:creationId xmlns:a16="http://schemas.microsoft.com/office/drawing/2014/main" id="{CE15737D-696C-23A4-B0F8-9976AE5CF54B}"/>
              </a:ext>
            </a:extLst>
          </p:cNvPr>
          <p:cNvSpPr/>
          <p:nvPr/>
        </p:nvSpPr>
        <p:spPr>
          <a:xfrm>
            <a:off x="6737162" y="1355465"/>
            <a:ext cx="4909931" cy="377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C6937330-7627-BC95-E7C1-A096253724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0414" y="4721490"/>
            <a:ext cx="5743420" cy="890169"/>
          </a:xfrm>
          <a:prstGeom prst="rect">
            <a:avLst/>
          </a:prstGeom>
        </p:spPr>
      </p:pic>
      <p:sp>
        <p:nvSpPr>
          <p:cNvPr id="18" name="Tekstfelt 17">
            <a:extLst>
              <a:ext uri="{FF2B5EF4-FFF2-40B4-BE49-F238E27FC236}">
                <a16:creationId xmlns:a16="http://schemas.microsoft.com/office/drawing/2014/main" id="{C359DA40-8DD8-D194-7952-6D4293B0A96E}"/>
              </a:ext>
            </a:extLst>
          </p:cNvPr>
          <p:cNvSpPr txBox="1"/>
          <p:nvPr/>
        </p:nvSpPr>
        <p:spPr>
          <a:xfrm>
            <a:off x="6696061" y="1351040"/>
            <a:ext cx="4992129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>
                <a:solidFill>
                  <a:srgbClr val="46BDBD"/>
                </a:solidFill>
              </a:rPr>
              <a:t>Hej Peter</a:t>
            </a:r>
          </a:p>
          <a:p>
            <a:endParaRPr lang="da-DK" sz="1200" dirty="0"/>
          </a:p>
          <a:p>
            <a:r>
              <a:rPr lang="da-DK" sz="1200" dirty="0"/>
              <a:t>For en uge siden bad du tre ejendomsmæglere kontakte dig for at få vurderet din ejendom på </a:t>
            </a:r>
            <a:r>
              <a:rPr lang="da-DK" sz="1200" b="1" dirty="0" err="1"/>
              <a:t>Avderødvej</a:t>
            </a:r>
            <a:r>
              <a:rPr lang="da-DK" sz="1200" b="1" dirty="0"/>
              <a:t> 50A, 2980 Kokkedal</a:t>
            </a:r>
            <a:r>
              <a:rPr lang="da-DK" sz="1200" dirty="0"/>
              <a:t>. </a:t>
            </a:r>
          </a:p>
          <a:p>
            <a:endParaRPr lang="da-DK" sz="1200" dirty="0"/>
          </a:p>
          <a:p>
            <a:r>
              <a:rPr lang="da-DK" sz="1200" dirty="0"/>
              <a:t>Vi vil meget gerne høre, hvordan dine møder gik. </a:t>
            </a:r>
          </a:p>
          <a:p>
            <a:endParaRPr lang="da-DK" sz="1200" dirty="0"/>
          </a:p>
          <a:p>
            <a:r>
              <a:rPr lang="da-DK" sz="1200" b="1" dirty="0">
                <a:solidFill>
                  <a:srgbClr val="46BDBD"/>
                </a:solidFill>
              </a:rPr>
              <a:t>Hvilke mæglere kontaktede dig?</a:t>
            </a:r>
            <a:endParaRPr lang="da-DK" sz="1200" b="1" dirty="0"/>
          </a:p>
          <a:p>
            <a:r>
              <a:rPr lang="da-DK" sz="1200" dirty="0"/>
              <a:t>_ Danbolig Kokkedal</a:t>
            </a:r>
          </a:p>
          <a:p>
            <a:r>
              <a:rPr lang="da-DK" sz="1200" dirty="0"/>
              <a:t>_ Nybolig Kokkedal</a:t>
            </a:r>
          </a:p>
          <a:p>
            <a:r>
              <a:rPr lang="da-DK" sz="1200" dirty="0"/>
              <a:t>_ Home Kokkedal </a:t>
            </a:r>
          </a:p>
          <a:p>
            <a:endParaRPr lang="da-DK" sz="1200" dirty="0"/>
          </a:p>
          <a:p>
            <a:r>
              <a:rPr lang="da-DK" sz="1200" b="1" dirty="0">
                <a:solidFill>
                  <a:srgbClr val="46BDBD"/>
                </a:solidFill>
              </a:rPr>
              <a:t>Har du indgået en formidlingsaftale med en af de tre ejendomsmæglere?</a:t>
            </a:r>
            <a:endParaRPr lang="da-DK" sz="1200" b="1" dirty="0"/>
          </a:p>
          <a:p>
            <a:r>
              <a:rPr lang="da-DK" sz="1200" dirty="0"/>
              <a:t>_ Ja</a:t>
            </a:r>
          </a:p>
          <a:p>
            <a:r>
              <a:rPr lang="da-DK" sz="1200" dirty="0"/>
              <a:t>_ Nej</a:t>
            </a:r>
          </a:p>
          <a:p>
            <a:r>
              <a:rPr lang="da-DK" sz="1200" dirty="0"/>
              <a:t>_ Ved ikke</a:t>
            </a:r>
          </a:p>
          <a:p>
            <a:endParaRPr lang="da-DK" sz="1200" dirty="0"/>
          </a:p>
          <a:p>
            <a:endParaRPr lang="da-DK" sz="1200" dirty="0"/>
          </a:p>
          <a:p>
            <a:endParaRPr lang="da-DK" sz="1200" dirty="0"/>
          </a:p>
          <a:p>
            <a:endParaRPr lang="da-DK" sz="1200" dirty="0"/>
          </a:p>
          <a:p>
            <a:endParaRPr lang="da-DK" sz="1200" dirty="0"/>
          </a:p>
        </p:txBody>
      </p:sp>
      <p:pic>
        <p:nvPicPr>
          <p:cNvPr id="19" name="Billede 18">
            <a:extLst>
              <a:ext uri="{FF2B5EF4-FFF2-40B4-BE49-F238E27FC236}">
                <a16:creationId xmlns:a16="http://schemas.microsoft.com/office/drawing/2014/main" id="{ACDE848E-FD1B-5E92-1334-EA6627645C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2589" y="4700641"/>
            <a:ext cx="5378107" cy="890169"/>
          </a:xfrm>
          <a:prstGeom prst="rect">
            <a:avLst/>
          </a:prstGeom>
        </p:spPr>
      </p:pic>
      <p:pic>
        <p:nvPicPr>
          <p:cNvPr id="20" name="Billede 19" descr="Et billede, der indeholder tekst&#10;&#10;Automatisk genereret beskrivelse">
            <a:extLst>
              <a:ext uri="{FF2B5EF4-FFF2-40B4-BE49-F238E27FC236}">
                <a16:creationId xmlns:a16="http://schemas.microsoft.com/office/drawing/2014/main" id="{1C4C1D60-09F8-D73E-0675-B72119B8E2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88142" y="393641"/>
            <a:ext cx="6007969" cy="668851"/>
          </a:xfrm>
          <a:prstGeom prst="rect">
            <a:avLst/>
          </a:prstGeom>
        </p:spPr>
      </p:pic>
      <p:pic>
        <p:nvPicPr>
          <p:cNvPr id="21" name="Billede 20" descr="Et billede, der indeholder tekst&#10;&#10;Automatisk genereret beskrivelse">
            <a:extLst>
              <a:ext uri="{FF2B5EF4-FFF2-40B4-BE49-F238E27FC236}">
                <a16:creationId xmlns:a16="http://schemas.microsoft.com/office/drawing/2014/main" id="{286FE1F3-1BEC-6866-1B32-E7D4DF7D965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9715" t="22906" r="2537" b="36885"/>
          <a:stretch/>
        </p:blipFill>
        <p:spPr>
          <a:xfrm>
            <a:off x="7160218" y="593973"/>
            <a:ext cx="3915784" cy="268941"/>
          </a:xfrm>
          <a:prstGeom prst="rect">
            <a:avLst/>
          </a:prstGeom>
        </p:spPr>
      </p:pic>
      <p:sp>
        <p:nvSpPr>
          <p:cNvPr id="22" name="Tekstfelt 21">
            <a:extLst>
              <a:ext uri="{FF2B5EF4-FFF2-40B4-BE49-F238E27FC236}">
                <a16:creationId xmlns:a16="http://schemas.microsoft.com/office/drawing/2014/main" id="{EF3AED68-7F24-681C-F083-216EF64E161D}"/>
              </a:ext>
            </a:extLst>
          </p:cNvPr>
          <p:cNvSpPr txBox="1"/>
          <p:nvPr/>
        </p:nvSpPr>
        <p:spPr>
          <a:xfrm>
            <a:off x="6696061" y="540183"/>
            <a:ext cx="4992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spc="300" dirty="0">
                <a:solidFill>
                  <a:schemeClr val="bg1"/>
                </a:solidFill>
              </a:rPr>
              <a:t>FEEDBACK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1738BAC9-F6DC-8DD7-A482-817058B54C2D}"/>
              </a:ext>
            </a:extLst>
          </p:cNvPr>
          <p:cNvSpPr txBox="1"/>
          <p:nvPr/>
        </p:nvSpPr>
        <p:spPr>
          <a:xfrm>
            <a:off x="6271765" y="121608"/>
            <a:ext cx="35575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b="1" dirty="0"/>
              <a:t>Emnefelt: </a:t>
            </a:r>
            <a:r>
              <a:rPr lang="da-DK" sz="1400" dirty="0"/>
              <a:t>Hvordan gik dine vurderingsmøder?</a:t>
            </a:r>
          </a:p>
        </p:txBody>
      </p:sp>
      <p:pic>
        <p:nvPicPr>
          <p:cNvPr id="24" name="Pladsholder til indhold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D31A6880-C678-6F28-C73E-9B924E4FCA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3893" r="4279" b="21092"/>
          <a:stretch/>
        </p:blipFill>
        <p:spPr>
          <a:xfrm>
            <a:off x="6041423" y="4395589"/>
            <a:ext cx="6150577" cy="343041"/>
          </a:xfrm>
          <a:prstGeom prst="rect">
            <a:avLst/>
          </a:prstGeom>
        </p:spPr>
      </p:pic>
      <p:pic>
        <p:nvPicPr>
          <p:cNvPr id="2" name="Pladsholder til indhold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ED172C0F-5C8C-5A9A-E57A-3B72585AD4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99" t="68414" r="4282" b="21471"/>
          <a:stretch/>
        </p:blipFill>
        <p:spPr>
          <a:xfrm>
            <a:off x="147465" y="3528443"/>
            <a:ext cx="5996211" cy="716656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FFFAB7B5-02F4-78BF-291A-017BF8653245}"/>
              </a:ext>
            </a:extLst>
          </p:cNvPr>
          <p:cNvSpPr/>
          <p:nvPr/>
        </p:nvSpPr>
        <p:spPr>
          <a:xfrm>
            <a:off x="2037925" y="3542816"/>
            <a:ext cx="2349661" cy="2843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5E2F971C-BEFE-F99B-5DE3-5E10D72E01E8}"/>
              </a:ext>
            </a:extLst>
          </p:cNvPr>
          <p:cNvSpPr txBox="1"/>
          <p:nvPr/>
        </p:nvSpPr>
        <p:spPr>
          <a:xfrm>
            <a:off x="1173047" y="3792459"/>
            <a:ext cx="3842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b="1" dirty="0">
                <a:solidFill>
                  <a:srgbClr val="46BDBD"/>
                </a:solidFill>
              </a:rPr>
              <a:t>Held og lykke med dit </a:t>
            </a:r>
            <a:r>
              <a:rPr lang="da-DK" sz="1400" b="1" dirty="0" err="1">
                <a:solidFill>
                  <a:srgbClr val="46BDBD"/>
                </a:solidFill>
              </a:rPr>
              <a:t>boligsalg</a:t>
            </a:r>
            <a:endParaRPr lang="da-DK" sz="1400" b="1" dirty="0">
              <a:solidFill>
                <a:srgbClr val="46BDBD"/>
              </a:solidFill>
            </a:endParaRPr>
          </a:p>
          <a:p>
            <a:pPr algn="ctr"/>
            <a:endParaRPr lang="da-DK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5D5CF419-F06B-2BAA-80A2-8C345E3A3873}"/>
              </a:ext>
            </a:extLst>
          </p:cNvPr>
          <p:cNvSpPr txBox="1"/>
          <p:nvPr/>
        </p:nvSpPr>
        <p:spPr>
          <a:xfrm>
            <a:off x="654638" y="1351040"/>
            <a:ext cx="499212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>
                <a:solidFill>
                  <a:srgbClr val="46BDBD"/>
                </a:solidFill>
              </a:rPr>
              <a:t>Kære Peter</a:t>
            </a:r>
          </a:p>
          <a:p>
            <a:endParaRPr lang="da-DK" sz="1200" dirty="0"/>
          </a:p>
          <a:p>
            <a:r>
              <a:rPr lang="da-DK" sz="1200" dirty="0"/>
              <a:t>Tak fordi du bruger </a:t>
            </a:r>
            <a:r>
              <a:rPr lang="da-DK" sz="1200" dirty="0" err="1"/>
              <a:t>Boliga.dks</a:t>
            </a:r>
            <a:r>
              <a:rPr lang="da-DK" sz="1200" dirty="0"/>
              <a:t> mæglerguide. </a:t>
            </a:r>
          </a:p>
          <a:p>
            <a:endParaRPr lang="da-DK" sz="1200" dirty="0"/>
          </a:p>
          <a:p>
            <a:r>
              <a:rPr lang="da-DK" sz="1200" dirty="0"/>
              <a:t>Din forespørgsel om at få foretaget en </a:t>
            </a:r>
            <a:r>
              <a:rPr lang="da-DK" sz="1200" b="1" dirty="0"/>
              <a:t>salgsvurdering</a:t>
            </a:r>
            <a:r>
              <a:rPr lang="da-DK" sz="1200" dirty="0"/>
              <a:t> af </a:t>
            </a:r>
            <a:r>
              <a:rPr lang="da-DK" sz="1200" b="1" dirty="0" err="1"/>
              <a:t>Avderødvej</a:t>
            </a:r>
            <a:r>
              <a:rPr lang="da-DK" sz="1200" b="1" dirty="0"/>
              <a:t> 50A, 2980 Kokkedal</a:t>
            </a:r>
            <a:r>
              <a:rPr lang="da-DK" sz="1200" dirty="0"/>
              <a:t> er nu sendt til:</a:t>
            </a:r>
          </a:p>
          <a:p>
            <a:endParaRPr lang="da-DK" sz="1200" dirty="0"/>
          </a:p>
          <a:p>
            <a:r>
              <a:rPr lang="da-DK" sz="1200" dirty="0"/>
              <a:t>Danbolig Kokkedal</a:t>
            </a:r>
          </a:p>
          <a:p>
            <a:r>
              <a:rPr lang="da-DK" sz="1200" dirty="0"/>
              <a:t>Nybolig Kokkedal</a:t>
            </a:r>
          </a:p>
          <a:p>
            <a:r>
              <a:rPr lang="da-DK" sz="1200" dirty="0"/>
              <a:t>Home Kokkedal</a:t>
            </a:r>
          </a:p>
          <a:p>
            <a:endParaRPr lang="da-DK" sz="1200" dirty="0"/>
          </a:p>
          <a:p>
            <a:r>
              <a:rPr lang="da-DK" sz="1200" dirty="0"/>
              <a:t>Du vil blive kontaktet af ejendomsmæglerne hurtigst muligt. </a:t>
            </a:r>
          </a:p>
          <a:p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4244944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315</Words>
  <Application>Microsoft Office PowerPoint</Application>
  <PresentationFormat>Widescreen</PresentationFormat>
  <Paragraphs>65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Cecilie Marie Tørper Winström</dc:creator>
  <cp:lastModifiedBy>Ann-Louise Teller</cp:lastModifiedBy>
  <cp:revision>1</cp:revision>
  <dcterms:created xsi:type="dcterms:W3CDTF">2022-08-12T07:30:32Z</dcterms:created>
  <dcterms:modified xsi:type="dcterms:W3CDTF">2022-08-12T08:54:31Z</dcterms:modified>
</cp:coreProperties>
</file>