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80" d="100"/>
          <a:sy n="80" d="100"/>
        </p:scale>
        <p:origin x="57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5C667-D289-5FD2-8E86-670E7278B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FC966E4-229D-4B49-5D3E-56458DB80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147BD4-575C-D57C-76E0-4593F130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10C676-7266-0BE9-C60F-383CAD60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6367BF-6F9D-F705-308E-EFB2E633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74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94C3B-B24E-E75E-1D0F-6ACB84A4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89F226-3A7B-DE24-3CA8-3F5DDC7BB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E2369EA-BBAA-2455-C80D-CDEBF6DC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935F3D-84F5-FE63-CBA7-5BC66250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44DA2B-184D-D190-B952-A0BEDDBC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6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9076797-99E1-B10A-14EA-E616602D5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18EEAA6-6DAB-2E2F-6917-88F1D571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F16322-27C1-DE70-5676-38F38462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72B3E2-37C6-35DF-3CEA-769C0ABD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D62846-A549-6C34-AFB9-A4F443FA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3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CB441-EB03-2F75-5FE6-3D418A3B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BB30BA-EEE4-B21D-DA71-813C462EC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F49A60-0E21-6AC9-1844-46F758E9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321070-EC81-9122-086F-24566A94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AFF6F7-68A7-D938-1FA8-DFAE6E74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5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CE06E3-07A3-67DB-61BA-1C16B13E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8BCBCBB-2A50-8262-BB2B-CC15630DF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BAD5BE-7A53-356A-65F7-4FDF4623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7D91C3-64CC-1DE5-3743-CC36A503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C73F67-BAEF-3581-D446-B79389A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952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2FF0C-B67E-480C-4B87-21B4AA5C9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3E9EED-772D-6781-683C-B01637A37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2644B73-AC36-2FE1-CF8F-9C0E0972F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1E62FA-84C3-6418-BEE0-645E786CE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6E74579-A9DC-A9EA-EB1F-5320F9B2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420BF0D-A83E-A182-EE30-127BEB8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5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42BEC-3CF5-FB90-6ADD-321294E0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28E6B9-4EF4-B702-F497-2944BC68B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7823EEF-23E5-4CE7-B3E1-09F1A6058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23815D9-F2CB-EE39-8AE1-ECE555A95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A60B651-2691-052F-3FF0-925C38862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C073ABD-A4D3-340A-73D2-42160D2D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23CB460-C803-488B-0081-9293FF02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C6B69EE-97E8-FB0A-4378-C707CD7A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4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37773-0A2F-8F24-1AC4-2AC0AB26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D405590-4185-6218-B27D-0D8A19B5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12ED3B2-2029-C90E-DE28-55189276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242AD8D-DCEC-8852-51C6-3ED298B2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01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5333B9F-F7B7-C0D5-8E70-1CAB6E79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1147B9A-6A38-D314-8675-7D479EF4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649E912-4C94-70DA-5A8A-88B5BAA5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020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166C3B-B82C-E820-C648-F73A68FE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AE4608-2806-ACC0-364B-DBD1B299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8EAF6A-7293-8168-F139-9A08D9342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BDAAC11-389A-0234-C3F4-B288DD5F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CF0E8B3-192B-F347-1FBA-4411056F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11280A3-3F99-B133-AB6A-9DEB6E70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36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FAD8E-FC9B-C181-6BD4-1E432CAD2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8BBD4AB-4BF8-A4BD-CE0B-8312264E6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B54EBF2-D8A1-57A2-81DF-9FC6870CB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D077753-056F-2040-D524-454C9CD2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90B1318-FFF4-E114-3DA5-77213400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5FAA37-142C-1F77-8EB7-24DBA6AC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431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38CA8C1-1F10-CEDE-921B-EA08AF30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AA0BFC-5D27-D3B3-7297-F0C21A1A2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7708ED-F0AF-1FCC-F47F-8D12C6F62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E4E37-97CF-FA43-9AE3-BE23C9E87C7D}" type="datetimeFigureOut">
              <a:rPr lang="da-DK" smtClean="0"/>
              <a:t>17-08-2022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B562A6-678E-1BF4-AC2C-EDC77BE7E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FAD97E-8612-7327-7CD5-481C3690C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9E1A-E843-C349-A455-98FF43D82E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43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27BD07FF-4585-DB6D-8F1E-72BF598845FB}"/>
              </a:ext>
            </a:extLst>
          </p:cNvPr>
          <p:cNvSpPr txBox="1"/>
          <p:nvPr/>
        </p:nvSpPr>
        <p:spPr>
          <a:xfrm>
            <a:off x="331370" y="910847"/>
            <a:ext cx="52100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b="1" dirty="0"/>
              <a:t>Link: </a:t>
            </a:r>
            <a:r>
              <a:rPr lang="da-DK" sz="1100" dirty="0"/>
              <a:t>Boliga.dk/salg/resultater</a:t>
            </a:r>
          </a:p>
          <a:p>
            <a:r>
              <a:rPr lang="da-DK" sz="1100" b="1" dirty="0"/>
              <a:t>UTM: </a:t>
            </a:r>
            <a:r>
              <a:rPr lang="da-DK" sz="1100" dirty="0" err="1"/>
              <a:t>utm_source</a:t>
            </a:r>
            <a:r>
              <a:rPr lang="da-DK" sz="1100" dirty="0"/>
              <a:t>=</a:t>
            </a:r>
            <a:r>
              <a:rPr lang="da-DK" sz="1100" dirty="0" err="1"/>
              <a:t>boliga&amp;utm_medium</a:t>
            </a:r>
            <a:r>
              <a:rPr lang="da-DK" sz="1100" dirty="0"/>
              <a:t>=</a:t>
            </a:r>
            <a:r>
              <a:rPr lang="da-DK" sz="1100" dirty="0" err="1"/>
              <a:t>salgssoegning&amp;utm_campaign</a:t>
            </a:r>
            <a:r>
              <a:rPr lang="da-DK" sz="1100" dirty="0"/>
              <a:t>=salgsvurdering</a:t>
            </a:r>
          </a:p>
          <a:p>
            <a:endParaRPr lang="da-DK" sz="1100" dirty="0"/>
          </a:p>
          <a:p>
            <a:r>
              <a:rPr lang="da-DK" sz="1100" b="1" dirty="0"/>
              <a:t>Trafik: </a:t>
            </a:r>
            <a:r>
              <a:rPr lang="da-DK" sz="1100" dirty="0"/>
              <a:t>147.000 sidevisninger pr. md. i 2022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C6AA1F7-695E-9E87-6880-D6987DF8D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70" y="1852087"/>
            <a:ext cx="5429028" cy="3387179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5C6CA89-B37C-8E78-39DC-A58A4A4DC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535" y="1842083"/>
            <a:ext cx="5564352" cy="3397183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425EABAC-2B73-77C3-1938-703CBCF16AEE}"/>
              </a:ext>
            </a:extLst>
          </p:cNvPr>
          <p:cNvSpPr txBox="1"/>
          <p:nvPr/>
        </p:nvSpPr>
        <p:spPr>
          <a:xfrm>
            <a:off x="6191535" y="917233"/>
            <a:ext cx="51010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b="1" dirty="0"/>
              <a:t>Link: </a:t>
            </a:r>
            <a:r>
              <a:rPr lang="da-DK" sz="1100" dirty="0"/>
              <a:t>Boliga.dk/salg/</a:t>
            </a:r>
          </a:p>
          <a:p>
            <a:r>
              <a:rPr lang="da-DK" sz="1100" b="1" dirty="0"/>
              <a:t>UTM: </a:t>
            </a:r>
            <a:r>
              <a:rPr lang="da-DK" sz="1100" dirty="0" err="1"/>
              <a:t>utm_source</a:t>
            </a:r>
            <a:r>
              <a:rPr lang="da-DK" sz="1100" dirty="0"/>
              <a:t>=</a:t>
            </a:r>
            <a:r>
              <a:rPr lang="da-DK" sz="1100" dirty="0" err="1"/>
              <a:t>boliga&amp;utm_medium</a:t>
            </a:r>
            <a:r>
              <a:rPr lang="da-DK" sz="1100" dirty="0"/>
              <a:t>=</a:t>
            </a:r>
            <a:r>
              <a:rPr lang="da-DK" sz="1100" dirty="0" err="1"/>
              <a:t>salgsresultat&amp;utm_campaign</a:t>
            </a:r>
            <a:r>
              <a:rPr lang="da-DK" sz="1100" dirty="0"/>
              <a:t>=salgsvurdering</a:t>
            </a:r>
          </a:p>
          <a:p>
            <a:endParaRPr lang="da-DK" sz="1100" dirty="0"/>
          </a:p>
          <a:p>
            <a:r>
              <a:rPr lang="da-DK" sz="1100" b="1" dirty="0"/>
              <a:t>Trafik: </a:t>
            </a:r>
            <a:r>
              <a:rPr lang="da-DK" sz="1100" dirty="0"/>
              <a:t>72.000 sidevisninger pr. md. i 2022</a:t>
            </a:r>
          </a:p>
        </p:txBody>
      </p: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D4AAF723-A40E-A0EA-C71D-8ABF71C03910}"/>
              </a:ext>
            </a:extLst>
          </p:cNvPr>
          <p:cNvCxnSpPr/>
          <p:nvPr/>
        </p:nvCxnSpPr>
        <p:spPr>
          <a:xfrm>
            <a:off x="6798365" y="3220278"/>
            <a:ext cx="4393096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EE62F9BF-5F39-EE65-0901-9987CF9339CC}"/>
              </a:ext>
            </a:extLst>
          </p:cNvPr>
          <p:cNvCxnSpPr>
            <a:cxnSpLocks/>
          </p:cNvCxnSpPr>
          <p:nvPr/>
        </p:nvCxnSpPr>
        <p:spPr>
          <a:xfrm>
            <a:off x="3231381" y="2470634"/>
            <a:ext cx="2007884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04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Cecilie Marie Tørper Winström</dc:creator>
  <cp:lastModifiedBy>Ann-Louise Teller</cp:lastModifiedBy>
  <cp:revision>1</cp:revision>
  <dcterms:created xsi:type="dcterms:W3CDTF">2022-08-17T12:09:19Z</dcterms:created>
  <dcterms:modified xsi:type="dcterms:W3CDTF">2022-08-17T12:32:16Z</dcterms:modified>
</cp:coreProperties>
</file>