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2.xml" ContentType="application/vnd.openxmlformats-officedocument.presentationml.tags+xml"/>
  <Override PartName="/ppt/theme/theme2.xml" ContentType="application/vnd.openxmlformats-officedocument.theme+xml"/>
  <Override PartName="/ppt/tags/tag3.xml" ContentType="application/vnd.openxmlformats-officedocument.presentationml.tags+xml"/>
  <Override PartName="/ppt/notesSlides/notesSlide1.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notesSlides/notesSlide2.xml" ContentType="application/vnd.openxmlformats-officedocument.presentationml.notesSlide+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notesSlides/notesSlide3.xml" ContentType="application/vnd.openxmlformats-officedocument.presentationml.notesSlide+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8"/>
  </p:notesMasterIdLst>
  <p:sldIdLst>
    <p:sldId id="296" r:id="rId2"/>
    <p:sldId id="303" r:id="rId3"/>
    <p:sldId id="301" r:id="rId4"/>
    <p:sldId id="299" r:id="rId5"/>
    <p:sldId id="300" r:id="rId6"/>
    <p:sldId id="257" r:id="rId7"/>
  </p:sldIdLst>
  <p:sldSz cx="12192000" cy="6858000"/>
  <p:notesSz cx="6858000" cy="9144000"/>
  <p:custDataLst>
    <p:tags r:id="rId9"/>
  </p:custDataLst>
  <p:defaultTextStyle>
    <a:defPPr>
      <a:defRPr lang="en-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552"/>
    <p:restoredTop sz="94830"/>
  </p:normalViewPr>
  <p:slideViewPr>
    <p:cSldViewPr snapToGrid="0">
      <p:cViewPr varScale="1">
        <p:scale>
          <a:sx n="121" d="100"/>
          <a:sy n="121" d="100"/>
        </p:scale>
        <p:origin x="680"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tags" Target="tags/tag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a-DK"/>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CBCEF12-B024-1947-B5DB-FF25A4D91F09}" type="datetimeFigureOut">
              <a:rPr lang="da-DK" smtClean="0"/>
              <a:t>13.12.2022</a:t>
            </a:fld>
            <a:endParaRPr lang="da-DK"/>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a-DK"/>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da-DK"/>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a-DK"/>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DAFEBEB-4068-0C4F-A3F1-550C65AE0FDC}" type="slidenum">
              <a:rPr lang="da-DK" smtClean="0"/>
              <a:t>‹nr.›</a:t>
            </a:fld>
            <a:endParaRPr lang="da-DK"/>
          </a:p>
        </p:txBody>
      </p:sp>
    </p:spTree>
    <p:extLst>
      <p:ext uri="{BB962C8B-B14F-4D97-AF65-F5344CB8AC3E}">
        <p14:creationId xmlns:p14="http://schemas.microsoft.com/office/powerpoint/2010/main" val="5455478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dirty="0"/>
          </a:p>
        </p:txBody>
      </p:sp>
      <p:sp>
        <p:nvSpPr>
          <p:cNvPr id="4" name="Slide Number Placeholder 3"/>
          <p:cNvSpPr>
            <a:spLocks noGrp="1"/>
          </p:cNvSpPr>
          <p:nvPr>
            <p:ph type="sldNum" sz="quarter" idx="5"/>
          </p:nvPr>
        </p:nvSpPr>
        <p:spPr/>
        <p:txBody>
          <a:bodyPr/>
          <a:lstStyle/>
          <a:p>
            <a:fld id="{7DAFEBEB-4068-0C4F-A3F1-550C65AE0FDC}" type="slidenum">
              <a:rPr lang="da-DK" smtClean="0"/>
              <a:t>1</a:t>
            </a:fld>
            <a:endParaRPr lang="da-DK"/>
          </a:p>
        </p:txBody>
      </p:sp>
    </p:spTree>
    <p:extLst>
      <p:ext uri="{BB962C8B-B14F-4D97-AF65-F5344CB8AC3E}">
        <p14:creationId xmlns:p14="http://schemas.microsoft.com/office/powerpoint/2010/main" val="21459975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dirty="0"/>
          </a:p>
        </p:txBody>
      </p:sp>
      <p:sp>
        <p:nvSpPr>
          <p:cNvPr id="4" name="Slide Number Placeholder 3"/>
          <p:cNvSpPr>
            <a:spLocks noGrp="1"/>
          </p:cNvSpPr>
          <p:nvPr>
            <p:ph type="sldNum" sz="quarter" idx="5"/>
          </p:nvPr>
        </p:nvSpPr>
        <p:spPr/>
        <p:txBody>
          <a:bodyPr/>
          <a:lstStyle/>
          <a:p>
            <a:fld id="{7DAFEBEB-4068-0C4F-A3F1-550C65AE0FDC}" type="slidenum">
              <a:rPr lang="da-DK" smtClean="0"/>
              <a:t>2</a:t>
            </a:fld>
            <a:endParaRPr lang="da-DK"/>
          </a:p>
        </p:txBody>
      </p:sp>
    </p:spTree>
    <p:extLst>
      <p:ext uri="{BB962C8B-B14F-4D97-AF65-F5344CB8AC3E}">
        <p14:creationId xmlns:p14="http://schemas.microsoft.com/office/powerpoint/2010/main" val="6097509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dirty="0"/>
          </a:p>
        </p:txBody>
      </p:sp>
      <p:sp>
        <p:nvSpPr>
          <p:cNvPr id="4" name="Slide Number Placeholder 3"/>
          <p:cNvSpPr>
            <a:spLocks noGrp="1"/>
          </p:cNvSpPr>
          <p:nvPr>
            <p:ph type="sldNum" sz="quarter" idx="5"/>
          </p:nvPr>
        </p:nvSpPr>
        <p:spPr/>
        <p:txBody>
          <a:bodyPr/>
          <a:lstStyle/>
          <a:p>
            <a:fld id="{7DAFEBEB-4068-0C4F-A3F1-550C65AE0FDC}" type="slidenum">
              <a:rPr lang="da-DK" smtClean="0"/>
              <a:t>3</a:t>
            </a:fld>
            <a:endParaRPr lang="da-DK"/>
          </a:p>
        </p:txBody>
      </p:sp>
    </p:spTree>
    <p:extLst>
      <p:ext uri="{BB962C8B-B14F-4D97-AF65-F5344CB8AC3E}">
        <p14:creationId xmlns:p14="http://schemas.microsoft.com/office/powerpoint/2010/main" val="40997352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25FA48-ED72-A260-B44F-01BCAB9C16D2}"/>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da-DK"/>
          </a:p>
        </p:txBody>
      </p:sp>
      <p:sp>
        <p:nvSpPr>
          <p:cNvPr id="3" name="Subtitle 2">
            <a:extLst>
              <a:ext uri="{FF2B5EF4-FFF2-40B4-BE49-F238E27FC236}">
                <a16:creationId xmlns:a16="http://schemas.microsoft.com/office/drawing/2014/main" id="{4BDF204D-0103-51DF-90C4-4A25B942B83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da-DK"/>
          </a:p>
        </p:txBody>
      </p:sp>
      <p:sp>
        <p:nvSpPr>
          <p:cNvPr id="4" name="Date Placeholder 3">
            <a:extLst>
              <a:ext uri="{FF2B5EF4-FFF2-40B4-BE49-F238E27FC236}">
                <a16:creationId xmlns:a16="http://schemas.microsoft.com/office/drawing/2014/main" id="{B5B8E6B1-3173-8937-5993-CBF8A87A8347}"/>
              </a:ext>
            </a:extLst>
          </p:cNvPr>
          <p:cNvSpPr>
            <a:spLocks noGrp="1"/>
          </p:cNvSpPr>
          <p:nvPr>
            <p:ph type="dt" sz="half" idx="10"/>
          </p:nvPr>
        </p:nvSpPr>
        <p:spPr/>
        <p:txBody>
          <a:bodyPr/>
          <a:lstStyle/>
          <a:p>
            <a:fld id="{AE7CC71C-D02D-0D40-A462-8177A527714E}" type="datetimeFigureOut">
              <a:rPr lang="da-DK" smtClean="0"/>
              <a:t>13.12.2022</a:t>
            </a:fld>
            <a:endParaRPr lang="da-DK" dirty="0"/>
          </a:p>
        </p:txBody>
      </p:sp>
      <p:sp>
        <p:nvSpPr>
          <p:cNvPr id="5" name="Footer Placeholder 4">
            <a:extLst>
              <a:ext uri="{FF2B5EF4-FFF2-40B4-BE49-F238E27FC236}">
                <a16:creationId xmlns:a16="http://schemas.microsoft.com/office/drawing/2014/main" id="{EDAD5507-09CF-89B6-E8F8-7E1E2594B94B}"/>
              </a:ext>
            </a:extLst>
          </p:cNvPr>
          <p:cNvSpPr>
            <a:spLocks noGrp="1"/>
          </p:cNvSpPr>
          <p:nvPr>
            <p:ph type="ftr" sz="quarter" idx="11"/>
          </p:nvPr>
        </p:nvSpPr>
        <p:spPr/>
        <p:txBody>
          <a:bodyPr/>
          <a:lstStyle/>
          <a:p>
            <a:endParaRPr lang="da-DK" dirty="0"/>
          </a:p>
        </p:txBody>
      </p:sp>
      <p:sp>
        <p:nvSpPr>
          <p:cNvPr id="6" name="Slide Number Placeholder 5">
            <a:extLst>
              <a:ext uri="{FF2B5EF4-FFF2-40B4-BE49-F238E27FC236}">
                <a16:creationId xmlns:a16="http://schemas.microsoft.com/office/drawing/2014/main" id="{2788D087-2D1A-6B5E-B9E8-1F9FD4B5F976}"/>
              </a:ext>
            </a:extLst>
          </p:cNvPr>
          <p:cNvSpPr>
            <a:spLocks noGrp="1"/>
          </p:cNvSpPr>
          <p:nvPr>
            <p:ph type="sldNum" sz="quarter" idx="12"/>
          </p:nvPr>
        </p:nvSpPr>
        <p:spPr/>
        <p:txBody>
          <a:bodyPr/>
          <a:lstStyle/>
          <a:p>
            <a:fld id="{B19DCFC1-4EA7-D548-94E1-C70719CFA9DD}" type="slidenum">
              <a:rPr lang="da-DK" smtClean="0"/>
              <a:t>‹nr.›</a:t>
            </a:fld>
            <a:endParaRPr lang="da-DK" dirty="0"/>
          </a:p>
        </p:txBody>
      </p:sp>
    </p:spTree>
    <p:extLst>
      <p:ext uri="{BB962C8B-B14F-4D97-AF65-F5344CB8AC3E}">
        <p14:creationId xmlns:p14="http://schemas.microsoft.com/office/powerpoint/2010/main" val="11165032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572534-4DE8-FC11-D64A-DB2262F9C024}"/>
              </a:ext>
            </a:extLst>
          </p:cNvPr>
          <p:cNvSpPr>
            <a:spLocks noGrp="1"/>
          </p:cNvSpPr>
          <p:nvPr>
            <p:ph type="title"/>
          </p:nvPr>
        </p:nvSpPr>
        <p:spPr/>
        <p:txBody>
          <a:bodyPr/>
          <a:lstStyle/>
          <a:p>
            <a:r>
              <a:rPr lang="en-GB"/>
              <a:t>Click to edit Master title style</a:t>
            </a:r>
            <a:endParaRPr lang="da-DK"/>
          </a:p>
        </p:txBody>
      </p:sp>
      <p:sp>
        <p:nvSpPr>
          <p:cNvPr id="3" name="Vertical Text Placeholder 2">
            <a:extLst>
              <a:ext uri="{FF2B5EF4-FFF2-40B4-BE49-F238E27FC236}">
                <a16:creationId xmlns:a16="http://schemas.microsoft.com/office/drawing/2014/main" id="{B10E663A-1DDA-7732-CF6A-1B93D6A6C88C}"/>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da-DK"/>
          </a:p>
        </p:txBody>
      </p:sp>
      <p:sp>
        <p:nvSpPr>
          <p:cNvPr id="4" name="Date Placeholder 3">
            <a:extLst>
              <a:ext uri="{FF2B5EF4-FFF2-40B4-BE49-F238E27FC236}">
                <a16:creationId xmlns:a16="http://schemas.microsoft.com/office/drawing/2014/main" id="{76452B61-1FFF-FBF3-AFA8-1ADE79056ED3}"/>
              </a:ext>
            </a:extLst>
          </p:cNvPr>
          <p:cNvSpPr>
            <a:spLocks noGrp="1"/>
          </p:cNvSpPr>
          <p:nvPr>
            <p:ph type="dt" sz="half" idx="10"/>
          </p:nvPr>
        </p:nvSpPr>
        <p:spPr/>
        <p:txBody>
          <a:bodyPr/>
          <a:lstStyle/>
          <a:p>
            <a:fld id="{AE7CC71C-D02D-0D40-A462-8177A527714E}" type="datetimeFigureOut">
              <a:rPr lang="da-DK" smtClean="0"/>
              <a:t>13.12.2022</a:t>
            </a:fld>
            <a:endParaRPr lang="da-DK" dirty="0"/>
          </a:p>
        </p:txBody>
      </p:sp>
      <p:sp>
        <p:nvSpPr>
          <p:cNvPr id="5" name="Footer Placeholder 4">
            <a:extLst>
              <a:ext uri="{FF2B5EF4-FFF2-40B4-BE49-F238E27FC236}">
                <a16:creationId xmlns:a16="http://schemas.microsoft.com/office/drawing/2014/main" id="{BA01CCB8-CD0D-18D4-C5BB-7EBD6391EBED}"/>
              </a:ext>
            </a:extLst>
          </p:cNvPr>
          <p:cNvSpPr>
            <a:spLocks noGrp="1"/>
          </p:cNvSpPr>
          <p:nvPr>
            <p:ph type="ftr" sz="quarter" idx="11"/>
          </p:nvPr>
        </p:nvSpPr>
        <p:spPr/>
        <p:txBody>
          <a:bodyPr/>
          <a:lstStyle/>
          <a:p>
            <a:endParaRPr lang="da-DK" dirty="0"/>
          </a:p>
        </p:txBody>
      </p:sp>
      <p:sp>
        <p:nvSpPr>
          <p:cNvPr id="6" name="Slide Number Placeholder 5">
            <a:extLst>
              <a:ext uri="{FF2B5EF4-FFF2-40B4-BE49-F238E27FC236}">
                <a16:creationId xmlns:a16="http://schemas.microsoft.com/office/drawing/2014/main" id="{A44D8711-618A-3576-C938-06905C2D6A6D}"/>
              </a:ext>
            </a:extLst>
          </p:cNvPr>
          <p:cNvSpPr>
            <a:spLocks noGrp="1"/>
          </p:cNvSpPr>
          <p:nvPr>
            <p:ph type="sldNum" sz="quarter" idx="12"/>
          </p:nvPr>
        </p:nvSpPr>
        <p:spPr/>
        <p:txBody>
          <a:bodyPr/>
          <a:lstStyle/>
          <a:p>
            <a:fld id="{B19DCFC1-4EA7-D548-94E1-C70719CFA9DD}" type="slidenum">
              <a:rPr lang="da-DK" smtClean="0"/>
              <a:t>‹nr.›</a:t>
            </a:fld>
            <a:endParaRPr lang="da-DK" dirty="0"/>
          </a:p>
        </p:txBody>
      </p:sp>
    </p:spTree>
    <p:extLst>
      <p:ext uri="{BB962C8B-B14F-4D97-AF65-F5344CB8AC3E}">
        <p14:creationId xmlns:p14="http://schemas.microsoft.com/office/powerpoint/2010/main" val="26889738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00A815A-F0F1-9830-3CCE-A9A8D3229B29}"/>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da-DK"/>
          </a:p>
        </p:txBody>
      </p:sp>
      <p:sp>
        <p:nvSpPr>
          <p:cNvPr id="3" name="Vertical Text Placeholder 2">
            <a:extLst>
              <a:ext uri="{FF2B5EF4-FFF2-40B4-BE49-F238E27FC236}">
                <a16:creationId xmlns:a16="http://schemas.microsoft.com/office/drawing/2014/main" id="{A8F8E2D6-0987-3AE7-D6E6-3D0D071951EC}"/>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da-DK"/>
          </a:p>
        </p:txBody>
      </p:sp>
      <p:sp>
        <p:nvSpPr>
          <p:cNvPr id="4" name="Date Placeholder 3">
            <a:extLst>
              <a:ext uri="{FF2B5EF4-FFF2-40B4-BE49-F238E27FC236}">
                <a16:creationId xmlns:a16="http://schemas.microsoft.com/office/drawing/2014/main" id="{297C82B1-13CC-0BF4-0934-108DC17D8620}"/>
              </a:ext>
            </a:extLst>
          </p:cNvPr>
          <p:cNvSpPr>
            <a:spLocks noGrp="1"/>
          </p:cNvSpPr>
          <p:nvPr>
            <p:ph type="dt" sz="half" idx="10"/>
          </p:nvPr>
        </p:nvSpPr>
        <p:spPr/>
        <p:txBody>
          <a:bodyPr/>
          <a:lstStyle/>
          <a:p>
            <a:fld id="{AE7CC71C-D02D-0D40-A462-8177A527714E}" type="datetimeFigureOut">
              <a:rPr lang="da-DK" smtClean="0"/>
              <a:t>13.12.2022</a:t>
            </a:fld>
            <a:endParaRPr lang="da-DK" dirty="0"/>
          </a:p>
        </p:txBody>
      </p:sp>
      <p:sp>
        <p:nvSpPr>
          <p:cNvPr id="5" name="Footer Placeholder 4">
            <a:extLst>
              <a:ext uri="{FF2B5EF4-FFF2-40B4-BE49-F238E27FC236}">
                <a16:creationId xmlns:a16="http://schemas.microsoft.com/office/drawing/2014/main" id="{3FF041A4-B3E6-1C36-7BBD-5AFE8A864761}"/>
              </a:ext>
            </a:extLst>
          </p:cNvPr>
          <p:cNvSpPr>
            <a:spLocks noGrp="1"/>
          </p:cNvSpPr>
          <p:nvPr>
            <p:ph type="ftr" sz="quarter" idx="11"/>
          </p:nvPr>
        </p:nvSpPr>
        <p:spPr/>
        <p:txBody>
          <a:bodyPr/>
          <a:lstStyle/>
          <a:p>
            <a:endParaRPr lang="da-DK" dirty="0"/>
          </a:p>
        </p:txBody>
      </p:sp>
      <p:sp>
        <p:nvSpPr>
          <p:cNvPr id="6" name="Slide Number Placeholder 5">
            <a:extLst>
              <a:ext uri="{FF2B5EF4-FFF2-40B4-BE49-F238E27FC236}">
                <a16:creationId xmlns:a16="http://schemas.microsoft.com/office/drawing/2014/main" id="{CDD3840D-5765-49A8-AC41-5592F1C1BD24}"/>
              </a:ext>
            </a:extLst>
          </p:cNvPr>
          <p:cNvSpPr>
            <a:spLocks noGrp="1"/>
          </p:cNvSpPr>
          <p:nvPr>
            <p:ph type="sldNum" sz="quarter" idx="12"/>
          </p:nvPr>
        </p:nvSpPr>
        <p:spPr/>
        <p:txBody>
          <a:bodyPr/>
          <a:lstStyle/>
          <a:p>
            <a:fld id="{B19DCFC1-4EA7-D548-94E1-C70719CFA9DD}" type="slidenum">
              <a:rPr lang="da-DK" smtClean="0"/>
              <a:t>‹nr.›</a:t>
            </a:fld>
            <a:endParaRPr lang="da-DK" dirty="0"/>
          </a:p>
        </p:txBody>
      </p:sp>
    </p:spTree>
    <p:extLst>
      <p:ext uri="{BB962C8B-B14F-4D97-AF65-F5344CB8AC3E}">
        <p14:creationId xmlns:p14="http://schemas.microsoft.com/office/powerpoint/2010/main" val="39713494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AC8E0E-5286-7724-0239-0A8FEF802DDA}"/>
              </a:ext>
            </a:extLst>
          </p:cNvPr>
          <p:cNvSpPr>
            <a:spLocks noGrp="1"/>
          </p:cNvSpPr>
          <p:nvPr>
            <p:ph type="title"/>
          </p:nvPr>
        </p:nvSpPr>
        <p:spPr/>
        <p:txBody>
          <a:bodyPr/>
          <a:lstStyle/>
          <a:p>
            <a:r>
              <a:rPr lang="en-GB"/>
              <a:t>Click to edit Master title style</a:t>
            </a:r>
            <a:endParaRPr lang="da-DK"/>
          </a:p>
        </p:txBody>
      </p:sp>
      <p:sp>
        <p:nvSpPr>
          <p:cNvPr id="3" name="Content Placeholder 2">
            <a:extLst>
              <a:ext uri="{FF2B5EF4-FFF2-40B4-BE49-F238E27FC236}">
                <a16:creationId xmlns:a16="http://schemas.microsoft.com/office/drawing/2014/main" id="{A70C6C95-2F28-9343-E9B1-188FE7EBFEC3}"/>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da-DK"/>
          </a:p>
        </p:txBody>
      </p:sp>
      <p:sp>
        <p:nvSpPr>
          <p:cNvPr id="4" name="Date Placeholder 3">
            <a:extLst>
              <a:ext uri="{FF2B5EF4-FFF2-40B4-BE49-F238E27FC236}">
                <a16:creationId xmlns:a16="http://schemas.microsoft.com/office/drawing/2014/main" id="{AE2A35AA-CBF6-A77F-FD96-2F9EDB53C5C4}"/>
              </a:ext>
            </a:extLst>
          </p:cNvPr>
          <p:cNvSpPr>
            <a:spLocks noGrp="1"/>
          </p:cNvSpPr>
          <p:nvPr>
            <p:ph type="dt" sz="half" idx="10"/>
          </p:nvPr>
        </p:nvSpPr>
        <p:spPr/>
        <p:txBody>
          <a:bodyPr/>
          <a:lstStyle/>
          <a:p>
            <a:fld id="{AE7CC71C-D02D-0D40-A462-8177A527714E}" type="datetimeFigureOut">
              <a:rPr lang="da-DK" smtClean="0"/>
              <a:t>13.12.2022</a:t>
            </a:fld>
            <a:endParaRPr lang="da-DK" dirty="0"/>
          </a:p>
        </p:txBody>
      </p:sp>
      <p:sp>
        <p:nvSpPr>
          <p:cNvPr id="5" name="Footer Placeholder 4">
            <a:extLst>
              <a:ext uri="{FF2B5EF4-FFF2-40B4-BE49-F238E27FC236}">
                <a16:creationId xmlns:a16="http://schemas.microsoft.com/office/drawing/2014/main" id="{7DD12D69-B6EC-0DC9-DABC-B08DD282C1A0}"/>
              </a:ext>
            </a:extLst>
          </p:cNvPr>
          <p:cNvSpPr>
            <a:spLocks noGrp="1"/>
          </p:cNvSpPr>
          <p:nvPr>
            <p:ph type="ftr" sz="quarter" idx="11"/>
          </p:nvPr>
        </p:nvSpPr>
        <p:spPr/>
        <p:txBody>
          <a:bodyPr/>
          <a:lstStyle/>
          <a:p>
            <a:endParaRPr lang="da-DK" dirty="0"/>
          </a:p>
        </p:txBody>
      </p:sp>
      <p:sp>
        <p:nvSpPr>
          <p:cNvPr id="6" name="Slide Number Placeholder 5">
            <a:extLst>
              <a:ext uri="{FF2B5EF4-FFF2-40B4-BE49-F238E27FC236}">
                <a16:creationId xmlns:a16="http://schemas.microsoft.com/office/drawing/2014/main" id="{FD126C58-221D-56C7-F03B-8EF752C22CF6}"/>
              </a:ext>
            </a:extLst>
          </p:cNvPr>
          <p:cNvSpPr>
            <a:spLocks noGrp="1"/>
          </p:cNvSpPr>
          <p:nvPr>
            <p:ph type="sldNum" sz="quarter" idx="12"/>
          </p:nvPr>
        </p:nvSpPr>
        <p:spPr/>
        <p:txBody>
          <a:bodyPr/>
          <a:lstStyle/>
          <a:p>
            <a:fld id="{B19DCFC1-4EA7-D548-94E1-C70719CFA9DD}" type="slidenum">
              <a:rPr lang="da-DK" smtClean="0"/>
              <a:t>‹nr.›</a:t>
            </a:fld>
            <a:endParaRPr lang="da-DK" dirty="0"/>
          </a:p>
        </p:txBody>
      </p:sp>
    </p:spTree>
    <p:extLst>
      <p:ext uri="{BB962C8B-B14F-4D97-AF65-F5344CB8AC3E}">
        <p14:creationId xmlns:p14="http://schemas.microsoft.com/office/powerpoint/2010/main" val="12824172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0C271F-9E21-DD46-3DD2-5BA9B73CF870}"/>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da-DK"/>
          </a:p>
        </p:txBody>
      </p:sp>
      <p:sp>
        <p:nvSpPr>
          <p:cNvPr id="3" name="Text Placeholder 2">
            <a:extLst>
              <a:ext uri="{FF2B5EF4-FFF2-40B4-BE49-F238E27FC236}">
                <a16:creationId xmlns:a16="http://schemas.microsoft.com/office/drawing/2014/main" id="{6B4A59EF-6292-1FBB-8E81-CD9CF1410BF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BA2B67C1-7FDE-7C19-6713-6CE40A63CBF5}"/>
              </a:ext>
            </a:extLst>
          </p:cNvPr>
          <p:cNvSpPr>
            <a:spLocks noGrp="1"/>
          </p:cNvSpPr>
          <p:nvPr>
            <p:ph type="dt" sz="half" idx="10"/>
          </p:nvPr>
        </p:nvSpPr>
        <p:spPr/>
        <p:txBody>
          <a:bodyPr/>
          <a:lstStyle/>
          <a:p>
            <a:fld id="{AE7CC71C-D02D-0D40-A462-8177A527714E}" type="datetimeFigureOut">
              <a:rPr lang="da-DK" smtClean="0"/>
              <a:t>13.12.2022</a:t>
            </a:fld>
            <a:endParaRPr lang="da-DK" dirty="0"/>
          </a:p>
        </p:txBody>
      </p:sp>
      <p:sp>
        <p:nvSpPr>
          <p:cNvPr id="5" name="Footer Placeholder 4">
            <a:extLst>
              <a:ext uri="{FF2B5EF4-FFF2-40B4-BE49-F238E27FC236}">
                <a16:creationId xmlns:a16="http://schemas.microsoft.com/office/drawing/2014/main" id="{BCDA4A26-1CF0-8FB4-F006-9AE6E179952E}"/>
              </a:ext>
            </a:extLst>
          </p:cNvPr>
          <p:cNvSpPr>
            <a:spLocks noGrp="1"/>
          </p:cNvSpPr>
          <p:nvPr>
            <p:ph type="ftr" sz="quarter" idx="11"/>
          </p:nvPr>
        </p:nvSpPr>
        <p:spPr/>
        <p:txBody>
          <a:bodyPr/>
          <a:lstStyle/>
          <a:p>
            <a:endParaRPr lang="da-DK" dirty="0"/>
          </a:p>
        </p:txBody>
      </p:sp>
      <p:sp>
        <p:nvSpPr>
          <p:cNvPr id="6" name="Slide Number Placeholder 5">
            <a:extLst>
              <a:ext uri="{FF2B5EF4-FFF2-40B4-BE49-F238E27FC236}">
                <a16:creationId xmlns:a16="http://schemas.microsoft.com/office/drawing/2014/main" id="{34557ED6-AFEA-5E33-DF45-7D87DF1EFADE}"/>
              </a:ext>
            </a:extLst>
          </p:cNvPr>
          <p:cNvSpPr>
            <a:spLocks noGrp="1"/>
          </p:cNvSpPr>
          <p:nvPr>
            <p:ph type="sldNum" sz="quarter" idx="12"/>
          </p:nvPr>
        </p:nvSpPr>
        <p:spPr/>
        <p:txBody>
          <a:bodyPr/>
          <a:lstStyle/>
          <a:p>
            <a:fld id="{B19DCFC1-4EA7-D548-94E1-C70719CFA9DD}" type="slidenum">
              <a:rPr lang="da-DK" smtClean="0"/>
              <a:t>‹nr.›</a:t>
            </a:fld>
            <a:endParaRPr lang="da-DK" dirty="0"/>
          </a:p>
        </p:txBody>
      </p:sp>
    </p:spTree>
    <p:extLst>
      <p:ext uri="{BB962C8B-B14F-4D97-AF65-F5344CB8AC3E}">
        <p14:creationId xmlns:p14="http://schemas.microsoft.com/office/powerpoint/2010/main" val="13237879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C64D3A-450F-252B-2C7B-DB27C898F738}"/>
              </a:ext>
            </a:extLst>
          </p:cNvPr>
          <p:cNvSpPr>
            <a:spLocks noGrp="1"/>
          </p:cNvSpPr>
          <p:nvPr>
            <p:ph type="title"/>
          </p:nvPr>
        </p:nvSpPr>
        <p:spPr/>
        <p:txBody>
          <a:bodyPr/>
          <a:lstStyle/>
          <a:p>
            <a:r>
              <a:rPr lang="en-GB"/>
              <a:t>Click to edit Master title style</a:t>
            </a:r>
            <a:endParaRPr lang="da-DK"/>
          </a:p>
        </p:txBody>
      </p:sp>
      <p:sp>
        <p:nvSpPr>
          <p:cNvPr id="3" name="Content Placeholder 2">
            <a:extLst>
              <a:ext uri="{FF2B5EF4-FFF2-40B4-BE49-F238E27FC236}">
                <a16:creationId xmlns:a16="http://schemas.microsoft.com/office/drawing/2014/main" id="{09646C43-61E2-A33E-E1DA-EF8930A79DB6}"/>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da-DK"/>
          </a:p>
        </p:txBody>
      </p:sp>
      <p:sp>
        <p:nvSpPr>
          <p:cNvPr id="4" name="Content Placeholder 3">
            <a:extLst>
              <a:ext uri="{FF2B5EF4-FFF2-40B4-BE49-F238E27FC236}">
                <a16:creationId xmlns:a16="http://schemas.microsoft.com/office/drawing/2014/main" id="{5C3267DC-0EA8-3EC8-DA46-5EA9C4D13C8F}"/>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da-DK"/>
          </a:p>
        </p:txBody>
      </p:sp>
      <p:sp>
        <p:nvSpPr>
          <p:cNvPr id="5" name="Date Placeholder 4">
            <a:extLst>
              <a:ext uri="{FF2B5EF4-FFF2-40B4-BE49-F238E27FC236}">
                <a16:creationId xmlns:a16="http://schemas.microsoft.com/office/drawing/2014/main" id="{22DA5BE6-E81E-DB12-F49E-F2E3F55C1511}"/>
              </a:ext>
            </a:extLst>
          </p:cNvPr>
          <p:cNvSpPr>
            <a:spLocks noGrp="1"/>
          </p:cNvSpPr>
          <p:nvPr>
            <p:ph type="dt" sz="half" idx="10"/>
          </p:nvPr>
        </p:nvSpPr>
        <p:spPr/>
        <p:txBody>
          <a:bodyPr/>
          <a:lstStyle/>
          <a:p>
            <a:fld id="{AE7CC71C-D02D-0D40-A462-8177A527714E}" type="datetimeFigureOut">
              <a:rPr lang="da-DK" smtClean="0"/>
              <a:t>13.12.2022</a:t>
            </a:fld>
            <a:endParaRPr lang="da-DK" dirty="0"/>
          </a:p>
        </p:txBody>
      </p:sp>
      <p:sp>
        <p:nvSpPr>
          <p:cNvPr id="6" name="Footer Placeholder 5">
            <a:extLst>
              <a:ext uri="{FF2B5EF4-FFF2-40B4-BE49-F238E27FC236}">
                <a16:creationId xmlns:a16="http://schemas.microsoft.com/office/drawing/2014/main" id="{70786A02-9D22-58FA-EAB4-A4F0C875D544}"/>
              </a:ext>
            </a:extLst>
          </p:cNvPr>
          <p:cNvSpPr>
            <a:spLocks noGrp="1"/>
          </p:cNvSpPr>
          <p:nvPr>
            <p:ph type="ftr" sz="quarter" idx="11"/>
          </p:nvPr>
        </p:nvSpPr>
        <p:spPr/>
        <p:txBody>
          <a:bodyPr/>
          <a:lstStyle/>
          <a:p>
            <a:endParaRPr lang="da-DK" dirty="0"/>
          </a:p>
        </p:txBody>
      </p:sp>
      <p:sp>
        <p:nvSpPr>
          <p:cNvPr id="7" name="Slide Number Placeholder 6">
            <a:extLst>
              <a:ext uri="{FF2B5EF4-FFF2-40B4-BE49-F238E27FC236}">
                <a16:creationId xmlns:a16="http://schemas.microsoft.com/office/drawing/2014/main" id="{72D70E7D-3BF6-C610-3FED-69D2170C61CE}"/>
              </a:ext>
            </a:extLst>
          </p:cNvPr>
          <p:cNvSpPr>
            <a:spLocks noGrp="1"/>
          </p:cNvSpPr>
          <p:nvPr>
            <p:ph type="sldNum" sz="quarter" idx="12"/>
          </p:nvPr>
        </p:nvSpPr>
        <p:spPr/>
        <p:txBody>
          <a:bodyPr/>
          <a:lstStyle/>
          <a:p>
            <a:fld id="{B19DCFC1-4EA7-D548-94E1-C70719CFA9DD}" type="slidenum">
              <a:rPr lang="da-DK" smtClean="0"/>
              <a:t>‹nr.›</a:t>
            </a:fld>
            <a:endParaRPr lang="da-DK" dirty="0"/>
          </a:p>
        </p:txBody>
      </p:sp>
    </p:spTree>
    <p:extLst>
      <p:ext uri="{BB962C8B-B14F-4D97-AF65-F5344CB8AC3E}">
        <p14:creationId xmlns:p14="http://schemas.microsoft.com/office/powerpoint/2010/main" val="37421154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D6881B-E522-AA88-365A-7F5DDB9ADEDE}"/>
              </a:ext>
            </a:extLst>
          </p:cNvPr>
          <p:cNvSpPr>
            <a:spLocks noGrp="1"/>
          </p:cNvSpPr>
          <p:nvPr>
            <p:ph type="title"/>
          </p:nvPr>
        </p:nvSpPr>
        <p:spPr>
          <a:xfrm>
            <a:off x="839788" y="365125"/>
            <a:ext cx="10515600" cy="1325563"/>
          </a:xfrm>
        </p:spPr>
        <p:txBody>
          <a:bodyPr/>
          <a:lstStyle/>
          <a:p>
            <a:r>
              <a:rPr lang="en-GB"/>
              <a:t>Click to edit Master title style</a:t>
            </a:r>
            <a:endParaRPr lang="da-DK"/>
          </a:p>
        </p:txBody>
      </p:sp>
      <p:sp>
        <p:nvSpPr>
          <p:cNvPr id="3" name="Text Placeholder 2">
            <a:extLst>
              <a:ext uri="{FF2B5EF4-FFF2-40B4-BE49-F238E27FC236}">
                <a16:creationId xmlns:a16="http://schemas.microsoft.com/office/drawing/2014/main" id="{1556E64C-C898-AAE5-CA39-589FAB6EDE6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61CF79AD-2364-87C8-EC49-E7B9B208F08F}"/>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da-DK"/>
          </a:p>
        </p:txBody>
      </p:sp>
      <p:sp>
        <p:nvSpPr>
          <p:cNvPr id="5" name="Text Placeholder 4">
            <a:extLst>
              <a:ext uri="{FF2B5EF4-FFF2-40B4-BE49-F238E27FC236}">
                <a16:creationId xmlns:a16="http://schemas.microsoft.com/office/drawing/2014/main" id="{38532ADC-5DBD-0508-C58E-A27EC6023BF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FFC7B032-E270-ED71-7B18-6EC77E1913CB}"/>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da-DK"/>
          </a:p>
        </p:txBody>
      </p:sp>
      <p:sp>
        <p:nvSpPr>
          <p:cNvPr id="7" name="Date Placeholder 6">
            <a:extLst>
              <a:ext uri="{FF2B5EF4-FFF2-40B4-BE49-F238E27FC236}">
                <a16:creationId xmlns:a16="http://schemas.microsoft.com/office/drawing/2014/main" id="{3589B730-EFA0-C9C0-6B39-E15B208B8719}"/>
              </a:ext>
            </a:extLst>
          </p:cNvPr>
          <p:cNvSpPr>
            <a:spLocks noGrp="1"/>
          </p:cNvSpPr>
          <p:nvPr>
            <p:ph type="dt" sz="half" idx="10"/>
          </p:nvPr>
        </p:nvSpPr>
        <p:spPr/>
        <p:txBody>
          <a:bodyPr/>
          <a:lstStyle/>
          <a:p>
            <a:fld id="{AE7CC71C-D02D-0D40-A462-8177A527714E}" type="datetimeFigureOut">
              <a:rPr lang="da-DK" smtClean="0"/>
              <a:t>13.12.2022</a:t>
            </a:fld>
            <a:endParaRPr lang="da-DK" dirty="0"/>
          </a:p>
        </p:txBody>
      </p:sp>
      <p:sp>
        <p:nvSpPr>
          <p:cNvPr id="8" name="Footer Placeholder 7">
            <a:extLst>
              <a:ext uri="{FF2B5EF4-FFF2-40B4-BE49-F238E27FC236}">
                <a16:creationId xmlns:a16="http://schemas.microsoft.com/office/drawing/2014/main" id="{E3A329AB-9B6C-F319-0097-0E8544259CA1}"/>
              </a:ext>
            </a:extLst>
          </p:cNvPr>
          <p:cNvSpPr>
            <a:spLocks noGrp="1"/>
          </p:cNvSpPr>
          <p:nvPr>
            <p:ph type="ftr" sz="quarter" idx="11"/>
          </p:nvPr>
        </p:nvSpPr>
        <p:spPr/>
        <p:txBody>
          <a:bodyPr/>
          <a:lstStyle/>
          <a:p>
            <a:endParaRPr lang="da-DK" dirty="0"/>
          </a:p>
        </p:txBody>
      </p:sp>
      <p:sp>
        <p:nvSpPr>
          <p:cNvPr id="9" name="Slide Number Placeholder 8">
            <a:extLst>
              <a:ext uri="{FF2B5EF4-FFF2-40B4-BE49-F238E27FC236}">
                <a16:creationId xmlns:a16="http://schemas.microsoft.com/office/drawing/2014/main" id="{22C6657C-1D93-BABE-54DC-BF157714558D}"/>
              </a:ext>
            </a:extLst>
          </p:cNvPr>
          <p:cNvSpPr>
            <a:spLocks noGrp="1"/>
          </p:cNvSpPr>
          <p:nvPr>
            <p:ph type="sldNum" sz="quarter" idx="12"/>
          </p:nvPr>
        </p:nvSpPr>
        <p:spPr/>
        <p:txBody>
          <a:bodyPr/>
          <a:lstStyle/>
          <a:p>
            <a:fld id="{B19DCFC1-4EA7-D548-94E1-C70719CFA9DD}" type="slidenum">
              <a:rPr lang="da-DK" smtClean="0"/>
              <a:t>‹nr.›</a:t>
            </a:fld>
            <a:endParaRPr lang="da-DK" dirty="0"/>
          </a:p>
        </p:txBody>
      </p:sp>
    </p:spTree>
    <p:extLst>
      <p:ext uri="{BB962C8B-B14F-4D97-AF65-F5344CB8AC3E}">
        <p14:creationId xmlns:p14="http://schemas.microsoft.com/office/powerpoint/2010/main" val="33075710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A20F09-79BE-0F79-AD9A-C5196D3A4E5D}"/>
              </a:ext>
            </a:extLst>
          </p:cNvPr>
          <p:cNvSpPr>
            <a:spLocks noGrp="1"/>
          </p:cNvSpPr>
          <p:nvPr>
            <p:ph type="title"/>
          </p:nvPr>
        </p:nvSpPr>
        <p:spPr/>
        <p:txBody>
          <a:bodyPr/>
          <a:lstStyle/>
          <a:p>
            <a:r>
              <a:rPr lang="en-GB"/>
              <a:t>Click to edit Master title style</a:t>
            </a:r>
            <a:endParaRPr lang="da-DK"/>
          </a:p>
        </p:txBody>
      </p:sp>
      <p:sp>
        <p:nvSpPr>
          <p:cNvPr id="3" name="Date Placeholder 2">
            <a:extLst>
              <a:ext uri="{FF2B5EF4-FFF2-40B4-BE49-F238E27FC236}">
                <a16:creationId xmlns:a16="http://schemas.microsoft.com/office/drawing/2014/main" id="{16407E62-0A96-0A4D-A310-83C7D96FC097}"/>
              </a:ext>
            </a:extLst>
          </p:cNvPr>
          <p:cNvSpPr>
            <a:spLocks noGrp="1"/>
          </p:cNvSpPr>
          <p:nvPr>
            <p:ph type="dt" sz="half" idx="10"/>
          </p:nvPr>
        </p:nvSpPr>
        <p:spPr/>
        <p:txBody>
          <a:bodyPr/>
          <a:lstStyle/>
          <a:p>
            <a:fld id="{AE7CC71C-D02D-0D40-A462-8177A527714E}" type="datetimeFigureOut">
              <a:rPr lang="da-DK" smtClean="0"/>
              <a:t>13.12.2022</a:t>
            </a:fld>
            <a:endParaRPr lang="da-DK" dirty="0"/>
          </a:p>
        </p:txBody>
      </p:sp>
      <p:sp>
        <p:nvSpPr>
          <p:cNvPr id="4" name="Footer Placeholder 3">
            <a:extLst>
              <a:ext uri="{FF2B5EF4-FFF2-40B4-BE49-F238E27FC236}">
                <a16:creationId xmlns:a16="http://schemas.microsoft.com/office/drawing/2014/main" id="{211C5290-5C6C-FC2A-4D73-1705948B766B}"/>
              </a:ext>
            </a:extLst>
          </p:cNvPr>
          <p:cNvSpPr>
            <a:spLocks noGrp="1"/>
          </p:cNvSpPr>
          <p:nvPr>
            <p:ph type="ftr" sz="quarter" idx="11"/>
          </p:nvPr>
        </p:nvSpPr>
        <p:spPr/>
        <p:txBody>
          <a:bodyPr/>
          <a:lstStyle/>
          <a:p>
            <a:endParaRPr lang="da-DK" dirty="0"/>
          </a:p>
        </p:txBody>
      </p:sp>
      <p:sp>
        <p:nvSpPr>
          <p:cNvPr id="5" name="Slide Number Placeholder 4">
            <a:extLst>
              <a:ext uri="{FF2B5EF4-FFF2-40B4-BE49-F238E27FC236}">
                <a16:creationId xmlns:a16="http://schemas.microsoft.com/office/drawing/2014/main" id="{F981C6C2-649E-AA86-DB94-6A67359B8036}"/>
              </a:ext>
            </a:extLst>
          </p:cNvPr>
          <p:cNvSpPr>
            <a:spLocks noGrp="1"/>
          </p:cNvSpPr>
          <p:nvPr>
            <p:ph type="sldNum" sz="quarter" idx="12"/>
          </p:nvPr>
        </p:nvSpPr>
        <p:spPr/>
        <p:txBody>
          <a:bodyPr/>
          <a:lstStyle/>
          <a:p>
            <a:fld id="{B19DCFC1-4EA7-D548-94E1-C70719CFA9DD}" type="slidenum">
              <a:rPr lang="da-DK" smtClean="0"/>
              <a:t>‹nr.›</a:t>
            </a:fld>
            <a:endParaRPr lang="da-DK" dirty="0"/>
          </a:p>
        </p:txBody>
      </p:sp>
    </p:spTree>
    <p:extLst>
      <p:ext uri="{BB962C8B-B14F-4D97-AF65-F5344CB8AC3E}">
        <p14:creationId xmlns:p14="http://schemas.microsoft.com/office/powerpoint/2010/main" val="614972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10EE105-0A86-5F96-6365-53A692065B6F}"/>
              </a:ext>
            </a:extLst>
          </p:cNvPr>
          <p:cNvSpPr>
            <a:spLocks noGrp="1"/>
          </p:cNvSpPr>
          <p:nvPr>
            <p:ph type="dt" sz="half" idx="10"/>
          </p:nvPr>
        </p:nvSpPr>
        <p:spPr/>
        <p:txBody>
          <a:bodyPr/>
          <a:lstStyle/>
          <a:p>
            <a:fld id="{AE7CC71C-D02D-0D40-A462-8177A527714E}" type="datetimeFigureOut">
              <a:rPr lang="da-DK" smtClean="0"/>
              <a:t>13.12.2022</a:t>
            </a:fld>
            <a:endParaRPr lang="da-DK" dirty="0"/>
          </a:p>
        </p:txBody>
      </p:sp>
      <p:sp>
        <p:nvSpPr>
          <p:cNvPr id="3" name="Footer Placeholder 2">
            <a:extLst>
              <a:ext uri="{FF2B5EF4-FFF2-40B4-BE49-F238E27FC236}">
                <a16:creationId xmlns:a16="http://schemas.microsoft.com/office/drawing/2014/main" id="{5B7273A0-0912-A941-DCF4-B201598AFF91}"/>
              </a:ext>
            </a:extLst>
          </p:cNvPr>
          <p:cNvSpPr>
            <a:spLocks noGrp="1"/>
          </p:cNvSpPr>
          <p:nvPr>
            <p:ph type="ftr" sz="quarter" idx="11"/>
          </p:nvPr>
        </p:nvSpPr>
        <p:spPr/>
        <p:txBody>
          <a:bodyPr/>
          <a:lstStyle/>
          <a:p>
            <a:endParaRPr lang="da-DK" dirty="0"/>
          </a:p>
        </p:txBody>
      </p:sp>
      <p:sp>
        <p:nvSpPr>
          <p:cNvPr id="4" name="Slide Number Placeholder 3">
            <a:extLst>
              <a:ext uri="{FF2B5EF4-FFF2-40B4-BE49-F238E27FC236}">
                <a16:creationId xmlns:a16="http://schemas.microsoft.com/office/drawing/2014/main" id="{7C6B61AD-1904-E0A6-786D-610D42905497}"/>
              </a:ext>
            </a:extLst>
          </p:cNvPr>
          <p:cNvSpPr>
            <a:spLocks noGrp="1"/>
          </p:cNvSpPr>
          <p:nvPr>
            <p:ph type="sldNum" sz="quarter" idx="12"/>
          </p:nvPr>
        </p:nvSpPr>
        <p:spPr/>
        <p:txBody>
          <a:bodyPr/>
          <a:lstStyle/>
          <a:p>
            <a:fld id="{B19DCFC1-4EA7-D548-94E1-C70719CFA9DD}" type="slidenum">
              <a:rPr lang="da-DK" smtClean="0"/>
              <a:t>‹nr.›</a:t>
            </a:fld>
            <a:endParaRPr lang="da-DK" dirty="0"/>
          </a:p>
        </p:txBody>
      </p:sp>
    </p:spTree>
    <p:extLst>
      <p:ext uri="{BB962C8B-B14F-4D97-AF65-F5344CB8AC3E}">
        <p14:creationId xmlns:p14="http://schemas.microsoft.com/office/powerpoint/2010/main" val="6000830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5DFF1F-0F3A-251E-4624-940FD80F5B0A}"/>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da-DK"/>
          </a:p>
        </p:txBody>
      </p:sp>
      <p:sp>
        <p:nvSpPr>
          <p:cNvPr id="3" name="Content Placeholder 2">
            <a:extLst>
              <a:ext uri="{FF2B5EF4-FFF2-40B4-BE49-F238E27FC236}">
                <a16:creationId xmlns:a16="http://schemas.microsoft.com/office/drawing/2014/main" id="{797A59BD-4A16-A8A8-A32E-03A3579CD92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da-DK"/>
          </a:p>
        </p:txBody>
      </p:sp>
      <p:sp>
        <p:nvSpPr>
          <p:cNvPr id="4" name="Text Placeholder 3">
            <a:extLst>
              <a:ext uri="{FF2B5EF4-FFF2-40B4-BE49-F238E27FC236}">
                <a16:creationId xmlns:a16="http://schemas.microsoft.com/office/drawing/2014/main" id="{A6A7B344-4A7C-89F6-36AF-7CF8E08421B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064665F7-1F0F-4321-10BC-38A281A03659}"/>
              </a:ext>
            </a:extLst>
          </p:cNvPr>
          <p:cNvSpPr>
            <a:spLocks noGrp="1"/>
          </p:cNvSpPr>
          <p:nvPr>
            <p:ph type="dt" sz="half" idx="10"/>
          </p:nvPr>
        </p:nvSpPr>
        <p:spPr/>
        <p:txBody>
          <a:bodyPr/>
          <a:lstStyle/>
          <a:p>
            <a:fld id="{AE7CC71C-D02D-0D40-A462-8177A527714E}" type="datetimeFigureOut">
              <a:rPr lang="da-DK" smtClean="0"/>
              <a:t>13.12.2022</a:t>
            </a:fld>
            <a:endParaRPr lang="da-DK" dirty="0"/>
          </a:p>
        </p:txBody>
      </p:sp>
      <p:sp>
        <p:nvSpPr>
          <p:cNvPr id="6" name="Footer Placeholder 5">
            <a:extLst>
              <a:ext uri="{FF2B5EF4-FFF2-40B4-BE49-F238E27FC236}">
                <a16:creationId xmlns:a16="http://schemas.microsoft.com/office/drawing/2014/main" id="{F9DE65A3-875C-41A4-1BBB-697C41E003A7}"/>
              </a:ext>
            </a:extLst>
          </p:cNvPr>
          <p:cNvSpPr>
            <a:spLocks noGrp="1"/>
          </p:cNvSpPr>
          <p:nvPr>
            <p:ph type="ftr" sz="quarter" idx="11"/>
          </p:nvPr>
        </p:nvSpPr>
        <p:spPr/>
        <p:txBody>
          <a:bodyPr/>
          <a:lstStyle/>
          <a:p>
            <a:endParaRPr lang="da-DK" dirty="0"/>
          </a:p>
        </p:txBody>
      </p:sp>
      <p:sp>
        <p:nvSpPr>
          <p:cNvPr id="7" name="Slide Number Placeholder 6">
            <a:extLst>
              <a:ext uri="{FF2B5EF4-FFF2-40B4-BE49-F238E27FC236}">
                <a16:creationId xmlns:a16="http://schemas.microsoft.com/office/drawing/2014/main" id="{A59B23FE-85A6-A0A7-9400-4116D6609A33}"/>
              </a:ext>
            </a:extLst>
          </p:cNvPr>
          <p:cNvSpPr>
            <a:spLocks noGrp="1"/>
          </p:cNvSpPr>
          <p:nvPr>
            <p:ph type="sldNum" sz="quarter" idx="12"/>
          </p:nvPr>
        </p:nvSpPr>
        <p:spPr/>
        <p:txBody>
          <a:bodyPr/>
          <a:lstStyle/>
          <a:p>
            <a:fld id="{B19DCFC1-4EA7-D548-94E1-C70719CFA9DD}" type="slidenum">
              <a:rPr lang="da-DK" smtClean="0"/>
              <a:t>‹nr.›</a:t>
            </a:fld>
            <a:endParaRPr lang="da-DK" dirty="0"/>
          </a:p>
        </p:txBody>
      </p:sp>
    </p:spTree>
    <p:extLst>
      <p:ext uri="{BB962C8B-B14F-4D97-AF65-F5344CB8AC3E}">
        <p14:creationId xmlns:p14="http://schemas.microsoft.com/office/powerpoint/2010/main" val="12548771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01A60F-4908-470E-91E5-7D6EA0C8F5D1}"/>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da-DK"/>
          </a:p>
        </p:txBody>
      </p:sp>
      <p:sp>
        <p:nvSpPr>
          <p:cNvPr id="3" name="Picture Placeholder 2">
            <a:extLst>
              <a:ext uri="{FF2B5EF4-FFF2-40B4-BE49-F238E27FC236}">
                <a16:creationId xmlns:a16="http://schemas.microsoft.com/office/drawing/2014/main" id="{5AC82A53-9F78-AB20-CD43-90DADBC9D44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a-DK" dirty="0"/>
          </a:p>
        </p:txBody>
      </p:sp>
      <p:sp>
        <p:nvSpPr>
          <p:cNvPr id="4" name="Text Placeholder 3">
            <a:extLst>
              <a:ext uri="{FF2B5EF4-FFF2-40B4-BE49-F238E27FC236}">
                <a16:creationId xmlns:a16="http://schemas.microsoft.com/office/drawing/2014/main" id="{F9404441-DA86-DF2F-008F-E1341F718E3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CE732BFC-6DA3-9958-C6C5-A3E528126999}"/>
              </a:ext>
            </a:extLst>
          </p:cNvPr>
          <p:cNvSpPr>
            <a:spLocks noGrp="1"/>
          </p:cNvSpPr>
          <p:nvPr>
            <p:ph type="dt" sz="half" idx="10"/>
          </p:nvPr>
        </p:nvSpPr>
        <p:spPr/>
        <p:txBody>
          <a:bodyPr/>
          <a:lstStyle/>
          <a:p>
            <a:fld id="{AE7CC71C-D02D-0D40-A462-8177A527714E}" type="datetimeFigureOut">
              <a:rPr lang="da-DK" smtClean="0"/>
              <a:t>13.12.2022</a:t>
            </a:fld>
            <a:endParaRPr lang="da-DK" dirty="0"/>
          </a:p>
        </p:txBody>
      </p:sp>
      <p:sp>
        <p:nvSpPr>
          <p:cNvPr id="6" name="Footer Placeholder 5">
            <a:extLst>
              <a:ext uri="{FF2B5EF4-FFF2-40B4-BE49-F238E27FC236}">
                <a16:creationId xmlns:a16="http://schemas.microsoft.com/office/drawing/2014/main" id="{96C77723-E615-160B-C0B5-883E4C972A28}"/>
              </a:ext>
            </a:extLst>
          </p:cNvPr>
          <p:cNvSpPr>
            <a:spLocks noGrp="1"/>
          </p:cNvSpPr>
          <p:nvPr>
            <p:ph type="ftr" sz="quarter" idx="11"/>
          </p:nvPr>
        </p:nvSpPr>
        <p:spPr/>
        <p:txBody>
          <a:bodyPr/>
          <a:lstStyle/>
          <a:p>
            <a:endParaRPr lang="da-DK" dirty="0"/>
          </a:p>
        </p:txBody>
      </p:sp>
      <p:sp>
        <p:nvSpPr>
          <p:cNvPr id="7" name="Slide Number Placeholder 6">
            <a:extLst>
              <a:ext uri="{FF2B5EF4-FFF2-40B4-BE49-F238E27FC236}">
                <a16:creationId xmlns:a16="http://schemas.microsoft.com/office/drawing/2014/main" id="{3DAB1B0B-22CC-1E86-1F71-674F1EF72AAF}"/>
              </a:ext>
            </a:extLst>
          </p:cNvPr>
          <p:cNvSpPr>
            <a:spLocks noGrp="1"/>
          </p:cNvSpPr>
          <p:nvPr>
            <p:ph type="sldNum" sz="quarter" idx="12"/>
          </p:nvPr>
        </p:nvSpPr>
        <p:spPr/>
        <p:txBody>
          <a:bodyPr/>
          <a:lstStyle/>
          <a:p>
            <a:fld id="{B19DCFC1-4EA7-D548-94E1-C70719CFA9DD}" type="slidenum">
              <a:rPr lang="da-DK" smtClean="0"/>
              <a:t>‹nr.›</a:t>
            </a:fld>
            <a:endParaRPr lang="da-DK" dirty="0"/>
          </a:p>
        </p:txBody>
      </p:sp>
    </p:spTree>
    <p:extLst>
      <p:ext uri="{BB962C8B-B14F-4D97-AF65-F5344CB8AC3E}">
        <p14:creationId xmlns:p14="http://schemas.microsoft.com/office/powerpoint/2010/main" val="35489376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2.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oleObject" Target="../embeddings/oleObject1.bin"/></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ECA00935-EE12-A991-5ACA-8AE39AB40D27}"/>
              </a:ext>
            </a:extLst>
          </p:cNvPr>
          <p:cNvGraphicFramePr>
            <a:graphicFrameLocks noChangeAspect="1"/>
          </p:cNvGraphicFramePr>
          <p:nvPr userDrawn="1">
            <p:custDataLst>
              <p:tags r:id="rId13"/>
            </p:custDataLst>
            <p:extLst>
              <p:ext uri="{D42A27DB-BD31-4B8C-83A1-F6EECF244321}">
                <p14:modId xmlns:p14="http://schemas.microsoft.com/office/powerpoint/2010/main" val="3200998754"/>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14" imgW="7772400" imgH="10058400" progId="TCLayout.ActiveDocument.1">
                  <p:embed/>
                </p:oleObj>
              </mc:Choice>
              <mc:Fallback>
                <p:oleObj name="think-cell Slide" r:id="rId14" imgW="7772400" imgH="10058400" progId="TCLayout.ActiveDocument.1">
                  <p:embed/>
                  <p:pic>
                    <p:nvPicPr>
                      <p:cNvPr id="0" name=""/>
                      <p:cNvPicPr/>
                      <p:nvPr/>
                    </p:nvPicPr>
                    <p:blipFill>
                      <a:blip r:embed="rId15"/>
                      <a:stretch>
                        <a:fillRect/>
                      </a:stretch>
                    </p:blipFill>
                    <p:spPr>
                      <a:xfrm>
                        <a:off x="1588" y="1588"/>
                        <a:ext cx="1227" cy="1588"/>
                      </a:xfrm>
                      <a:prstGeom prst="rect">
                        <a:avLst/>
                      </a:prstGeom>
                    </p:spPr>
                  </p:pic>
                </p:oleObj>
              </mc:Fallback>
            </mc:AlternateContent>
          </a:graphicData>
        </a:graphic>
      </p:graphicFrame>
      <p:sp>
        <p:nvSpPr>
          <p:cNvPr id="2" name="Title Placeholder 1">
            <a:extLst>
              <a:ext uri="{FF2B5EF4-FFF2-40B4-BE49-F238E27FC236}">
                <a16:creationId xmlns:a16="http://schemas.microsoft.com/office/drawing/2014/main" id="{6FEA8237-C9E0-F981-C4F0-C81440C00B6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da-DK"/>
          </a:p>
        </p:txBody>
      </p:sp>
      <p:sp>
        <p:nvSpPr>
          <p:cNvPr id="3" name="Text Placeholder 2">
            <a:extLst>
              <a:ext uri="{FF2B5EF4-FFF2-40B4-BE49-F238E27FC236}">
                <a16:creationId xmlns:a16="http://schemas.microsoft.com/office/drawing/2014/main" id="{C290165E-A021-C024-DEDD-E518462744E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da-DK"/>
          </a:p>
        </p:txBody>
      </p:sp>
      <p:sp>
        <p:nvSpPr>
          <p:cNvPr id="4" name="Date Placeholder 3">
            <a:extLst>
              <a:ext uri="{FF2B5EF4-FFF2-40B4-BE49-F238E27FC236}">
                <a16:creationId xmlns:a16="http://schemas.microsoft.com/office/drawing/2014/main" id="{826BFACA-C8E9-3163-5C74-4F85CF01BF5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E7CC71C-D02D-0D40-A462-8177A527714E}" type="datetimeFigureOut">
              <a:rPr lang="da-DK" smtClean="0"/>
              <a:t>13.12.2022</a:t>
            </a:fld>
            <a:endParaRPr lang="da-DK" dirty="0"/>
          </a:p>
        </p:txBody>
      </p:sp>
      <p:sp>
        <p:nvSpPr>
          <p:cNvPr id="5" name="Footer Placeholder 4">
            <a:extLst>
              <a:ext uri="{FF2B5EF4-FFF2-40B4-BE49-F238E27FC236}">
                <a16:creationId xmlns:a16="http://schemas.microsoft.com/office/drawing/2014/main" id="{56F4F177-2C74-8475-37DA-2AA06A002C1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a-DK" dirty="0"/>
          </a:p>
        </p:txBody>
      </p:sp>
      <p:sp>
        <p:nvSpPr>
          <p:cNvPr id="6" name="Slide Number Placeholder 5">
            <a:extLst>
              <a:ext uri="{FF2B5EF4-FFF2-40B4-BE49-F238E27FC236}">
                <a16:creationId xmlns:a16="http://schemas.microsoft.com/office/drawing/2014/main" id="{F9EEE705-2794-1CBF-E023-2A4022FA23A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9DCFC1-4EA7-D548-94E1-C70719CFA9DD}" type="slidenum">
              <a:rPr lang="da-DK" smtClean="0"/>
              <a:t>‹nr.›</a:t>
            </a:fld>
            <a:endParaRPr lang="da-DK" dirty="0"/>
          </a:p>
        </p:txBody>
      </p:sp>
    </p:spTree>
    <p:extLst>
      <p:ext uri="{BB962C8B-B14F-4D97-AF65-F5344CB8AC3E}">
        <p14:creationId xmlns:p14="http://schemas.microsoft.com/office/powerpoint/2010/main" val="39543462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3.xml"/><Relationship Id="rId6" Type="http://schemas.openxmlformats.org/officeDocument/2006/relationships/image" Target="../media/image3.png"/><Relationship Id="rId5" Type="http://schemas.openxmlformats.org/officeDocument/2006/relationships/image" Target="../media/image2.emf"/><Relationship Id="rId4" Type="http://schemas.openxmlformats.org/officeDocument/2006/relationships/oleObject" Target="../embeddings/oleObject2.bin"/></Relationships>
</file>

<file path=ppt/slides/_rels/slide2.xml.rels><?xml version="1.0" encoding="UTF-8" standalone="yes"?>
<Relationships xmlns="http://schemas.openxmlformats.org/package/2006/relationships"><Relationship Id="rId8" Type="http://schemas.openxmlformats.org/officeDocument/2006/relationships/slideLayout" Target="../slideLayouts/slideLayout1.xml"/><Relationship Id="rId13" Type="http://schemas.openxmlformats.org/officeDocument/2006/relationships/hyperlink" Target="https://boligagruppen.dk/" TargetMode="External"/><Relationship Id="rId3" Type="http://schemas.openxmlformats.org/officeDocument/2006/relationships/tags" Target="../tags/tag6.xml"/><Relationship Id="rId7" Type="http://schemas.openxmlformats.org/officeDocument/2006/relationships/tags" Target="../tags/tag10.xml"/><Relationship Id="rId12" Type="http://schemas.openxmlformats.org/officeDocument/2006/relationships/hyperlink" Target="mailto:afmeld@boligagruppen.dk" TargetMode="External"/><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tags" Target="../tags/tag9.xml"/><Relationship Id="rId11" Type="http://schemas.openxmlformats.org/officeDocument/2006/relationships/image" Target="../media/image2.emf"/><Relationship Id="rId5" Type="http://schemas.openxmlformats.org/officeDocument/2006/relationships/tags" Target="../tags/tag8.xml"/><Relationship Id="rId15" Type="http://schemas.openxmlformats.org/officeDocument/2006/relationships/hyperlink" Target="https://www.boliga.dk/mitboliga/samtykker" TargetMode="External"/><Relationship Id="rId10" Type="http://schemas.openxmlformats.org/officeDocument/2006/relationships/oleObject" Target="../embeddings/oleObject3.bin"/><Relationship Id="rId4" Type="http://schemas.openxmlformats.org/officeDocument/2006/relationships/tags" Target="../tags/tag7.xml"/><Relationship Id="rId9" Type="http://schemas.openxmlformats.org/officeDocument/2006/relationships/notesSlide" Target="../notesSlides/notesSlide2.xml"/><Relationship Id="rId14" Type="http://schemas.openxmlformats.org/officeDocument/2006/relationships/hyperlink" Target="https://www.boliga.dk/persondatapolitik" TargetMode="External"/></Relationships>
</file>

<file path=ppt/slides/_rels/slide3.xml.rels><?xml version="1.0" encoding="UTF-8" standalone="yes"?>
<Relationships xmlns="http://schemas.openxmlformats.org/package/2006/relationships"><Relationship Id="rId8" Type="http://schemas.openxmlformats.org/officeDocument/2006/relationships/tags" Target="../tags/tag18.xml"/><Relationship Id="rId13" Type="http://schemas.openxmlformats.org/officeDocument/2006/relationships/image" Target="../media/image2.emf"/><Relationship Id="rId3" Type="http://schemas.openxmlformats.org/officeDocument/2006/relationships/tags" Target="../tags/tag13.xml"/><Relationship Id="rId7" Type="http://schemas.openxmlformats.org/officeDocument/2006/relationships/tags" Target="../tags/tag17.xml"/><Relationship Id="rId12" Type="http://schemas.openxmlformats.org/officeDocument/2006/relationships/oleObject" Target="../embeddings/oleObject4.bin"/><Relationship Id="rId2" Type="http://schemas.openxmlformats.org/officeDocument/2006/relationships/tags" Target="../tags/tag12.xml"/><Relationship Id="rId1" Type="http://schemas.openxmlformats.org/officeDocument/2006/relationships/tags" Target="../tags/tag11.xml"/><Relationship Id="rId6" Type="http://schemas.openxmlformats.org/officeDocument/2006/relationships/tags" Target="../tags/tag16.xml"/><Relationship Id="rId11" Type="http://schemas.openxmlformats.org/officeDocument/2006/relationships/notesSlide" Target="../notesSlides/notesSlide3.xml"/><Relationship Id="rId5" Type="http://schemas.openxmlformats.org/officeDocument/2006/relationships/tags" Target="../tags/tag15.xml"/><Relationship Id="rId10" Type="http://schemas.openxmlformats.org/officeDocument/2006/relationships/slideLayout" Target="../slideLayouts/slideLayout1.xml"/><Relationship Id="rId4" Type="http://schemas.openxmlformats.org/officeDocument/2006/relationships/tags" Target="../tags/tag14.xml"/><Relationship Id="rId9" Type="http://schemas.openxmlformats.org/officeDocument/2006/relationships/tags" Target="../tags/tag19.xml"/><Relationship Id="rId14" Type="http://schemas.openxmlformats.org/officeDocument/2006/relationships/image" Target="../media/image3.png"/></Relationships>
</file>

<file path=ppt/slides/_rels/slide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oleObject" Target="../embeddings/oleObject5.bin"/><Relationship Id="rId7" Type="http://schemas.openxmlformats.org/officeDocument/2006/relationships/image" Target="../media/image6.png"/><Relationship Id="rId12" Type="http://schemas.openxmlformats.org/officeDocument/2006/relationships/image" Target="../media/image3.png"/><Relationship Id="rId2" Type="http://schemas.openxmlformats.org/officeDocument/2006/relationships/slideLayout" Target="../slideLayouts/slideLayout1.xml"/><Relationship Id="rId1" Type="http://schemas.openxmlformats.org/officeDocument/2006/relationships/tags" Target="../tags/tag20.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2.emf"/><Relationship Id="rId9"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1.xml"/><Relationship Id="rId1" Type="http://schemas.openxmlformats.org/officeDocument/2006/relationships/tags" Target="../tags/tag21.xml"/><Relationship Id="rId6" Type="http://schemas.openxmlformats.org/officeDocument/2006/relationships/image" Target="../media/image3.png"/><Relationship Id="rId5" Type="http://schemas.openxmlformats.org/officeDocument/2006/relationships/image" Target="../media/image11.png"/><Relationship Id="rId4" Type="http://schemas.openxmlformats.org/officeDocument/2006/relationships/image" Target="../media/image2.emf"/></Relationships>
</file>

<file path=ppt/slides/_rels/slide6.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oleObject" Target="../embeddings/oleObject7.bin"/><Relationship Id="rId7" Type="http://schemas.openxmlformats.org/officeDocument/2006/relationships/image" Target="../media/image14.png"/><Relationship Id="rId2" Type="http://schemas.openxmlformats.org/officeDocument/2006/relationships/slideLayout" Target="../slideLayouts/slideLayout1.xml"/><Relationship Id="rId1" Type="http://schemas.openxmlformats.org/officeDocument/2006/relationships/tags" Target="../tags/tag22.xml"/><Relationship Id="rId6" Type="http://schemas.openxmlformats.org/officeDocument/2006/relationships/image" Target="../media/image13.png"/><Relationship Id="rId5" Type="http://schemas.openxmlformats.org/officeDocument/2006/relationships/image" Target="../media/image12.png"/><Relationship Id="rId10" Type="http://schemas.openxmlformats.org/officeDocument/2006/relationships/image" Target="../media/image3.png"/><Relationship Id="rId4" Type="http://schemas.openxmlformats.org/officeDocument/2006/relationships/image" Target="../media/image2.emf"/><Relationship Id="rId9"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kt 3" hidden="1">
            <a:extLst>
              <a:ext uri="{FF2B5EF4-FFF2-40B4-BE49-F238E27FC236}">
                <a16:creationId xmlns:a16="http://schemas.microsoft.com/office/drawing/2014/main" id="{F9638A7E-814A-EAF1-5C2D-0675E3EA1011}"/>
              </a:ext>
            </a:extLst>
          </p:cNvPr>
          <p:cNvGraphicFramePr>
            <a:graphicFrameLocks noChangeAspect="1"/>
          </p:cNvGraphicFramePr>
          <p:nvPr>
            <p:custDataLst>
              <p:tags r:id="rId1"/>
            </p:custDataLst>
            <p:extLst>
              <p:ext uri="{D42A27DB-BD31-4B8C-83A1-F6EECF244321}">
                <p14:modId xmlns:p14="http://schemas.microsoft.com/office/powerpoint/2010/main" val="3205069880"/>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4" imgW="7772400" imgH="10058400" progId="TCLayout.ActiveDocument.1">
                  <p:embed/>
                </p:oleObj>
              </mc:Choice>
              <mc:Fallback>
                <p:oleObj name="think-cell Slide" r:id="rId4" imgW="7772400" imgH="10058400" progId="TCLayout.ActiveDocument.1">
                  <p:embed/>
                  <p:pic>
                    <p:nvPicPr>
                      <p:cNvPr id="4" name="Objekt 3" hidden="1">
                        <a:extLst>
                          <a:ext uri="{FF2B5EF4-FFF2-40B4-BE49-F238E27FC236}">
                            <a16:creationId xmlns:a16="http://schemas.microsoft.com/office/drawing/2014/main" id="{F9638A7E-814A-EAF1-5C2D-0675E3EA1011}"/>
                          </a:ext>
                        </a:extLst>
                      </p:cNvPr>
                      <p:cNvPicPr/>
                      <p:nvPr/>
                    </p:nvPicPr>
                    <p:blipFill>
                      <a:blip r:embed="rId5"/>
                      <a:stretch>
                        <a:fillRect/>
                      </a:stretch>
                    </p:blipFill>
                    <p:spPr>
                      <a:xfrm>
                        <a:off x="1588" y="1588"/>
                        <a:ext cx="1227" cy="1588"/>
                      </a:xfrm>
                      <a:prstGeom prst="rect">
                        <a:avLst/>
                      </a:prstGeom>
                    </p:spPr>
                  </p:pic>
                </p:oleObj>
              </mc:Fallback>
            </mc:AlternateContent>
          </a:graphicData>
        </a:graphic>
      </p:graphicFrame>
      <p:sp>
        <p:nvSpPr>
          <p:cNvPr id="2" name="AutoShape 8">
            <a:extLst>
              <a:ext uri="{FF2B5EF4-FFF2-40B4-BE49-F238E27FC236}">
                <a16:creationId xmlns:a16="http://schemas.microsoft.com/office/drawing/2014/main" id="{ECF32A77-9981-38FF-44B8-6F7DFDE83F08}"/>
              </a:ext>
            </a:extLst>
          </p:cNvPr>
          <p:cNvSpPr/>
          <p:nvPr/>
        </p:nvSpPr>
        <p:spPr>
          <a:xfrm>
            <a:off x="-203199" y="95578"/>
            <a:ext cx="12583708" cy="573257"/>
          </a:xfrm>
          <a:prstGeom prst="rect">
            <a:avLst/>
          </a:prstGeom>
          <a:solidFill>
            <a:schemeClr val="tx2">
              <a:lumMod val="60000"/>
              <a:lumOff val="40000"/>
              <a:alpha val="25000"/>
            </a:schemeClr>
          </a:solidFill>
          <a:ln>
            <a:noFill/>
          </a:ln>
        </p:spPr>
        <p:txBody>
          <a:bodyPr lIns="72000" anchor="ctr"/>
          <a:lstStyle/>
          <a:p>
            <a:pPr defTabSz="609630"/>
            <a:r>
              <a:rPr lang="da-DK" sz="1600" b="1" dirty="0">
                <a:solidFill>
                  <a:srgbClr val="002060"/>
                </a:solidFill>
                <a:latin typeface="Arial" panose="020B0604020202020204" pitchFamily="34" charset="0"/>
                <a:cs typeface="Arial" panose="020B0604020202020204" pitchFamily="34" charset="0"/>
              </a:rPr>
              <a:t>		INSPIRATION</a:t>
            </a:r>
          </a:p>
          <a:p>
            <a:pPr defTabSz="609630"/>
            <a:r>
              <a:rPr lang="da-DK" sz="1600" b="1" dirty="0">
                <a:solidFill>
                  <a:srgbClr val="002060"/>
                </a:solidFill>
                <a:latin typeface="Arial" panose="020B0604020202020204" pitchFamily="34" charset="0"/>
                <a:cs typeface="Arial" panose="020B0604020202020204" pitchFamily="34" charset="0"/>
              </a:rPr>
              <a:t>		</a:t>
            </a:r>
            <a:r>
              <a:rPr lang="da-DK" sz="1050" b="1" dirty="0">
                <a:solidFill>
                  <a:srgbClr val="002060"/>
                </a:solidFill>
                <a:latin typeface="Arial" panose="020B0604020202020204" pitchFamily="34" charset="0"/>
                <a:cs typeface="Arial" panose="020B0604020202020204" pitchFamily="34" charset="0"/>
              </a:rPr>
              <a:t> PREFERENCECENTER MIN PROFIL / MINE MINE BOLIGINTERESSER – (MIT BOLIGA) </a:t>
            </a:r>
            <a:endParaRPr lang="da-DK" sz="1200" b="1" dirty="0">
              <a:solidFill>
                <a:srgbClr val="002060"/>
              </a:solidFill>
              <a:latin typeface="Arial" panose="020B0604020202020204" pitchFamily="34" charset="0"/>
              <a:cs typeface="Arial" panose="020B0604020202020204" pitchFamily="34" charset="0"/>
            </a:endParaRPr>
          </a:p>
        </p:txBody>
      </p:sp>
      <p:pic>
        <p:nvPicPr>
          <p:cNvPr id="6" name="Picture 2">
            <a:extLst>
              <a:ext uri="{FF2B5EF4-FFF2-40B4-BE49-F238E27FC236}">
                <a16:creationId xmlns:a16="http://schemas.microsoft.com/office/drawing/2014/main" id="{010D81C7-9904-D512-27A7-6DC2D15B8DF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091288" y="6552380"/>
            <a:ext cx="1100712" cy="331021"/>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95C73462-6AFB-7BDF-714A-D5A20B58822C}"/>
              </a:ext>
            </a:extLst>
          </p:cNvPr>
          <p:cNvSpPr/>
          <p:nvPr/>
        </p:nvSpPr>
        <p:spPr>
          <a:xfrm>
            <a:off x="653142" y="1480457"/>
            <a:ext cx="5990546" cy="2356531"/>
          </a:xfrm>
          <a:prstGeom prst="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8" name="TextBox 7">
            <a:extLst>
              <a:ext uri="{FF2B5EF4-FFF2-40B4-BE49-F238E27FC236}">
                <a16:creationId xmlns:a16="http://schemas.microsoft.com/office/drawing/2014/main" id="{BE160C2C-9739-9B88-2A63-E610E1977D0E}"/>
              </a:ext>
            </a:extLst>
          </p:cNvPr>
          <p:cNvSpPr txBox="1"/>
          <p:nvPr/>
        </p:nvSpPr>
        <p:spPr>
          <a:xfrm>
            <a:off x="786722" y="1285885"/>
            <a:ext cx="2556555" cy="369332"/>
          </a:xfrm>
          <a:prstGeom prst="rect">
            <a:avLst/>
          </a:prstGeom>
          <a:solidFill>
            <a:schemeClr val="bg1"/>
          </a:solidFill>
        </p:spPr>
        <p:txBody>
          <a:bodyPr wrap="square" rtlCol="0">
            <a:spAutoFit/>
          </a:bodyPr>
          <a:lstStyle/>
          <a:p>
            <a:r>
              <a:rPr lang="da-DK" b="1" dirty="0">
                <a:solidFill>
                  <a:srgbClr val="002060"/>
                </a:solidFill>
              </a:rPr>
              <a:t>Min profil hos Boliga</a:t>
            </a:r>
            <a:endParaRPr lang="da-DK" sz="2400" b="1" dirty="0">
              <a:solidFill>
                <a:srgbClr val="002060"/>
              </a:solidFill>
            </a:endParaRPr>
          </a:p>
        </p:txBody>
      </p:sp>
      <p:sp>
        <p:nvSpPr>
          <p:cNvPr id="17" name="TextBox 16">
            <a:extLst>
              <a:ext uri="{FF2B5EF4-FFF2-40B4-BE49-F238E27FC236}">
                <a16:creationId xmlns:a16="http://schemas.microsoft.com/office/drawing/2014/main" id="{9DC523F0-F7E6-3D03-FCB4-052A6370E4A4}"/>
              </a:ext>
            </a:extLst>
          </p:cNvPr>
          <p:cNvSpPr txBox="1"/>
          <p:nvPr/>
        </p:nvSpPr>
        <p:spPr>
          <a:xfrm>
            <a:off x="711199" y="1731053"/>
            <a:ext cx="596762" cy="277813"/>
          </a:xfrm>
          <a:prstGeom prst="rect">
            <a:avLst/>
          </a:prstGeom>
          <a:noFill/>
        </p:spPr>
        <p:txBody>
          <a:bodyPr wrap="square" rtlCol="0">
            <a:spAutoFit/>
          </a:bodyPr>
          <a:lstStyle/>
          <a:p>
            <a:r>
              <a:rPr lang="da-DK" sz="1200" dirty="0">
                <a:solidFill>
                  <a:srgbClr val="002060"/>
                </a:solidFill>
              </a:rPr>
              <a:t>Navn </a:t>
            </a:r>
            <a:endParaRPr lang="da-DK" sz="1600" dirty="0">
              <a:solidFill>
                <a:srgbClr val="002060"/>
              </a:solidFill>
            </a:endParaRPr>
          </a:p>
        </p:txBody>
      </p:sp>
      <p:sp>
        <p:nvSpPr>
          <p:cNvPr id="18" name="TextBox 17">
            <a:extLst>
              <a:ext uri="{FF2B5EF4-FFF2-40B4-BE49-F238E27FC236}">
                <a16:creationId xmlns:a16="http://schemas.microsoft.com/office/drawing/2014/main" id="{46EC6F63-91D2-88C5-1BBB-A19A6BA3A42C}"/>
              </a:ext>
            </a:extLst>
          </p:cNvPr>
          <p:cNvSpPr txBox="1"/>
          <p:nvPr/>
        </p:nvSpPr>
        <p:spPr>
          <a:xfrm>
            <a:off x="2027016" y="1731053"/>
            <a:ext cx="1084945" cy="277813"/>
          </a:xfrm>
          <a:prstGeom prst="rect">
            <a:avLst/>
          </a:prstGeom>
          <a:noFill/>
          <a:ln>
            <a:solidFill>
              <a:srgbClr val="002060"/>
            </a:solidFill>
          </a:ln>
        </p:spPr>
        <p:txBody>
          <a:bodyPr wrap="square" rtlCol="0">
            <a:spAutoFit/>
          </a:bodyPr>
          <a:lstStyle/>
          <a:p>
            <a:r>
              <a:rPr lang="da-DK" sz="1200" dirty="0">
                <a:solidFill>
                  <a:srgbClr val="002060"/>
                </a:solidFill>
              </a:rPr>
              <a:t> Fornavn</a:t>
            </a:r>
            <a:endParaRPr lang="da-DK" sz="1600" dirty="0">
              <a:solidFill>
                <a:srgbClr val="002060"/>
              </a:solidFill>
            </a:endParaRPr>
          </a:p>
        </p:txBody>
      </p:sp>
      <p:sp>
        <p:nvSpPr>
          <p:cNvPr id="19" name="TextBox 18">
            <a:extLst>
              <a:ext uri="{FF2B5EF4-FFF2-40B4-BE49-F238E27FC236}">
                <a16:creationId xmlns:a16="http://schemas.microsoft.com/office/drawing/2014/main" id="{C9A1EC1F-0F87-B80D-A485-8AE693A2B26D}"/>
              </a:ext>
            </a:extLst>
          </p:cNvPr>
          <p:cNvSpPr txBox="1"/>
          <p:nvPr/>
        </p:nvSpPr>
        <p:spPr>
          <a:xfrm>
            <a:off x="720722" y="2083483"/>
            <a:ext cx="1084945" cy="276999"/>
          </a:xfrm>
          <a:prstGeom prst="rect">
            <a:avLst/>
          </a:prstGeom>
          <a:noFill/>
        </p:spPr>
        <p:txBody>
          <a:bodyPr wrap="square" rtlCol="0">
            <a:spAutoFit/>
          </a:bodyPr>
          <a:lstStyle/>
          <a:p>
            <a:r>
              <a:rPr lang="da-DK" sz="1200" dirty="0">
                <a:solidFill>
                  <a:srgbClr val="002060"/>
                </a:solidFill>
              </a:rPr>
              <a:t>Adresse </a:t>
            </a:r>
            <a:endParaRPr lang="da-DK" sz="1600" dirty="0">
              <a:solidFill>
                <a:srgbClr val="002060"/>
              </a:solidFill>
            </a:endParaRPr>
          </a:p>
        </p:txBody>
      </p:sp>
      <p:sp>
        <p:nvSpPr>
          <p:cNvPr id="20" name="TextBox 19">
            <a:extLst>
              <a:ext uri="{FF2B5EF4-FFF2-40B4-BE49-F238E27FC236}">
                <a16:creationId xmlns:a16="http://schemas.microsoft.com/office/drawing/2014/main" id="{D0EB5D62-804D-628B-EA3C-FECCAA415392}"/>
              </a:ext>
            </a:extLst>
          </p:cNvPr>
          <p:cNvSpPr txBox="1"/>
          <p:nvPr/>
        </p:nvSpPr>
        <p:spPr>
          <a:xfrm>
            <a:off x="2022252" y="2083483"/>
            <a:ext cx="1084945" cy="277813"/>
          </a:xfrm>
          <a:prstGeom prst="rect">
            <a:avLst/>
          </a:prstGeom>
          <a:noFill/>
          <a:ln>
            <a:solidFill>
              <a:srgbClr val="002060"/>
            </a:solidFill>
          </a:ln>
        </p:spPr>
        <p:txBody>
          <a:bodyPr wrap="square" rtlCol="0">
            <a:spAutoFit/>
          </a:bodyPr>
          <a:lstStyle/>
          <a:p>
            <a:r>
              <a:rPr lang="da-DK" sz="1200" dirty="0">
                <a:solidFill>
                  <a:srgbClr val="002060"/>
                </a:solidFill>
              </a:rPr>
              <a:t> Vej</a:t>
            </a:r>
            <a:endParaRPr lang="da-DK" sz="1600" dirty="0">
              <a:solidFill>
                <a:srgbClr val="002060"/>
              </a:solidFill>
            </a:endParaRPr>
          </a:p>
        </p:txBody>
      </p:sp>
      <p:sp>
        <p:nvSpPr>
          <p:cNvPr id="21" name="TextBox 20">
            <a:extLst>
              <a:ext uri="{FF2B5EF4-FFF2-40B4-BE49-F238E27FC236}">
                <a16:creationId xmlns:a16="http://schemas.microsoft.com/office/drawing/2014/main" id="{054E276A-8446-259D-B578-A44905A71008}"/>
              </a:ext>
            </a:extLst>
          </p:cNvPr>
          <p:cNvSpPr txBox="1"/>
          <p:nvPr/>
        </p:nvSpPr>
        <p:spPr>
          <a:xfrm>
            <a:off x="3289083" y="2078720"/>
            <a:ext cx="1084945" cy="277813"/>
          </a:xfrm>
          <a:prstGeom prst="rect">
            <a:avLst/>
          </a:prstGeom>
          <a:noFill/>
          <a:ln>
            <a:solidFill>
              <a:srgbClr val="002060"/>
            </a:solidFill>
          </a:ln>
        </p:spPr>
        <p:txBody>
          <a:bodyPr wrap="square" rtlCol="0">
            <a:spAutoFit/>
          </a:bodyPr>
          <a:lstStyle/>
          <a:p>
            <a:r>
              <a:rPr lang="da-DK" sz="1200" dirty="0">
                <a:solidFill>
                  <a:srgbClr val="002060"/>
                </a:solidFill>
              </a:rPr>
              <a:t> </a:t>
            </a:r>
            <a:r>
              <a:rPr lang="da-DK" sz="1200" dirty="0" err="1">
                <a:solidFill>
                  <a:srgbClr val="002060"/>
                </a:solidFill>
              </a:rPr>
              <a:t>Nr</a:t>
            </a:r>
            <a:endParaRPr lang="da-DK" sz="1600" dirty="0">
              <a:solidFill>
                <a:srgbClr val="002060"/>
              </a:solidFill>
            </a:endParaRPr>
          </a:p>
        </p:txBody>
      </p:sp>
      <p:sp>
        <p:nvSpPr>
          <p:cNvPr id="22" name="TextBox 21">
            <a:extLst>
              <a:ext uri="{FF2B5EF4-FFF2-40B4-BE49-F238E27FC236}">
                <a16:creationId xmlns:a16="http://schemas.microsoft.com/office/drawing/2014/main" id="{E929ABFE-BCDF-0553-D69E-295BCA6D50B0}"/>
              </a:ext>
            </a:extLst>
          </p:cNvPr>
          <p:cNvSpPr txBox="1"/>
          <p:nvPr/>
        </p:nvSpPr>
        <p:spPr>
          <a:xfrm>
            <a:off x="4555914" y="2088243"/>
            <a:ext cx="1084945" cy="277813"/>
          </a:xfrm>
          <a:prstGeom prst="rect">
            <a:avLst/>
          </a:prstGeom>
          <a:noFill/>
          <a:ln>
            <a:solidFill>
              <a:srgbClr val="002060"/>
            </a:solidFill>
          </a:ln>
        </p:spPr>
        <p:txBody>
          <a:bodyPr wrap="square" rtlCol="0">
            <a:spAutoFit/>
          </a:bodyPr>
          <a:lstStyle/>
          <a:p>
            <a:r>
              <a:rPr lang="da-DK" sz="1200" dirty="0">
                <a:solidFill>
                  <a:srgbClr val="002060"/>
                </a:solidFill>
              </a:rPr>
              <a:t> Etage</a:t>
            </a:r>
            <a:endParaRPr lang="da-DK" sz="1600" dirty="0">
              <a:solidFill>
                <a:srgbClr val="002060"/>
              </a:solidFill>
            </a:endParaRPr>
          </a:p>
        </p:txBody>
      </p:sp>
      <p:sp>
        <p:nvSpPr>
          <p:cNvPr id="23" name="TextBox 22">
            <a:extLst>
              <a:ext uri="{FF2B5EF4-FFF2-40B4-BE49-F238E27FC236}">
                <a16:creationId xmlns:a16="http://schemas.microsoft.com/office/drawing/2014/main" id="{8055B1A5-8DC1-E457-E513-EC33886B8E87}"/>
              </a:ext>
            </a:extLst>
          </p:cNvPr>
          <p:cNvSpPr txBox="1"/>
          <p:nvPr/>
        </p:nvSpPr>
        <p:spPr>
          <a:xfrm>
            <a:off x="701668" y="2450199"/>
            <a:ext cx="1084945" cy="276999"/>
          </a:xfrm>
          <a:prstGeom prst="rect">
            <a:avLst/>
          </a:prstGeom>
          <a:noFill/>
        </p:spPr>
        <p:txBody>
          <a:bodyPr wrap="square" rtlCol="0">
            <a:spAutoFit/>
          </a:bodyPr>
          <a:lstStyle/>
          <a:p>
            <a:r>
              <a:rPr lang="da-DK" sz="1200" dirty="0">
                <a:solidFill>
                  <a:srgbClr val="002060"/>
                </a:solidFill>
              </a:rPr>
              <a:t>Postnr. og by</a:t>
            </a:r>
            <a:endParaRPr lang="da-DK" sz="1600" dirty="0">
              <a:solidFill>
                <a:srgbClr val="002060"/>
              </a:solidFill>
            </a:endParaRPr>
          </a:p>
        </p:txBody>
      </p:sp>
      <p:sp>
        <p:nvSpPr>
          <p:cNvPr id="24" name="TextBox 23">
            <a:extLst>
              <a:ext uri="{FF2B5EF4-FFF2-40B4-BE49-F238E27FC236}">
                <a16:creationId xmlns:a16="http://schemas.microsoft.com/office/drawing/2014/main" id="{A34A6E75-DDA1-14B2-9402-85DBA279DB30}"/>
              </a:ext>
            </a:extLst>
          </p:cNvPr>
          <p:cNvSpPr txBox="1"/>
          <p:nvPr/>
        </p:nvSpPr>
        <p:spPr>
          <a:xfrm>
            <a:off x="2031774" y="2464485"/>
            <a:ext cx="1084945" cy="277813"/>
          </a:xfrm>
          <a:prstGeom prst="rect">
            <a:avLst/>
          </a:prstGeom>
          <a:noFill/>
          <a:ln>
            <a:solidFill>
              <a:srgbClr val="002060"/>
            </a:solidFill>
          </a:ln>
        </p:spPr>
        <p:txBody>
          <a:bodyPr wrap="square" rtlCol="0">
            <a:spAutoFit/>
          </a:bodyPr>
          <a:lstStyle/>
          <a:p>
            <a:r>
              <a:rPr lang="da-DK" sz="1200" dirty="0">
                <a:solidFill>
                  <a:srgbClr val="002060"/>
                </a:solidFill>
              </a:rPr>
              <a:t> 0000</a:t>
            </a:r>
            <a:endParaRPr lang="da-DK" sz="1600" dirty="0">
              <a:solidFill>
                <a:srgbClr val="002060"/>
              </a:solidFill>
            </a:endParaRPr>
          </a:p>
        </p:txBody>
      </p:sp>
      <p:sp>
        <p:nvSpPr>
          <p:cNvPr id="25" name="TextBox 24">
            <a:extLst>
              <a:ext uri="{FF2B5EF4-FFF2-40B4-BE49-F238E27FC236}">
                <a16:creationId xmlns:a16="http://schemas.microsoft.com/office/drawing/2014/main" id="{9C058E9B-01BD-F17D-302C-82208790D7D8}"/>
              </a:ext>
            </a:extLst>
          </p:cNvPr>
          <p:cNvSpPr txBox="1"/>
          <p:nvPr/>
        </p:nvSpPr>
        <p:spPr>
          <a:xfrm>
            <a:off x="3284317" y="2459720"/>
            <a:ext cx="1084945" cy="277813"/>
          </a:xfrm>
          <a:prstGeom prst="rect">
            <a:avLst/>
          </a:prstGeom>
          <a:noFill/>
          <a:ln>
            <a:solidFill>
              <a:srgbClr val="002060"/>
            </a:solidFill>
          </a:ln>
        </p:spPr>
        <p:txBody>
          <a:bodyPr wrap="square" rtlCol="0">
            <a:spAutoFit/>
          </a:bodyPr>
          <a:lstStyle/>
          <a:p>
            <a:r>
              <a:rPr lang="da-DK" sz="1200" dirty="0">
                <a:solidFill>
                  <a:srgbClr val="002060"/>
                </a:solidFill>
              </a:rPr>
              <a:t> By</a:t>
            </a:r>
            <a:endParaRPr lang="da-DK" sz="1600" dirty="0">
              <a:solidFill>
                <a:srgbClr val="002060"/>
              </a:solidFill>
            </a:endParaRPr>
          </a:p>
        </p:txBody>
      </p:sp>
      <p:sp>
        <p:nvSpPr>
          <p:cNvPr id="26" name="TextBox 25">
            <a:extLst>
              <a:ext uri="{FF2B5EF4-FFF2-40B4-BE49-F238E27FC236}">
                <a16:creationId xmlns:a16="http://schemas.microsoft.com/office/drawing/2014/main" id="{8C10E656-3AF6-A5E5-3F3C-C19A64AFEDAB}"/>
              </a:ext>
            </a:extLst>
          </p:cNvPr>
          <p:cNvSpPr txBox="1"/>
          <p:nvPr/>
        </p:nvSpPr>
        <p:spPr>
          <a:xfrm>
            <a:off x="696902" y="2859778"/>
            <a:ext cx="1084945" cy="276999"/>
          </a:xfrm>
          <a:prstGeom prst="rect">
            <a:avLst/>
          </a:prstGeom>
          <a:noFill/>
        </p:spPr>
        <p:txBody>
          <a:bodyPr wrap="square" rtlCol="0">
            <a:spAutoFit/>
          </a:bodyPr>
          <a:lstStyle/>
          <a:p>
            <a:r>
              <a:rPr lang="da-DK" sz="1200" dirty="0">
                <a:solidFill>
                  <a:srgbClr val="002060"/>
                </a:solidFill>
              </a:rPr>
              <a:t>E-mail</a:t>
            </a:r>
            <a:endParaRPr lang="da-DK" sz="1600" dirty="0">
              <a:solidFill>
                <a:srgbClr val="002060"/>
              </a:solidFill>
            </a:endParaRPr>
          </a:p>
        </p:txBody>
      </p:sp>
      <p:sp>
        <p:nvSpPr>
          <p:cNvPr id="27" name="TextBox 26">
            <a:extLst>
              <a:ext uri="{FF2B5EF4-FFF2-40B4-BE49-F238E27FC236}">
                <a16:creationId xmlns:a16="http://schemas.microsoft.com/office/drawing/2014/main" id="{9428C7AB-E59A-9E78-9263-4183D6F39D8C}"/>
              </a:ext>
            </a:extLst>
          </p:cNvPr>
          <p:cNvSpPr txBox="1"/>
          <p:nvPr/>
        </p:nvSpPr>
        <p:spPr>
          <a:xfrm>
            <a:off x="2041297" y="2845488"/>
            <a:ext cx="2327965" cy="276999"/>
          </a:xfrm>
          <a:prstGeom prst="rect">
            <a:avLst/>
          </a:prstGeom>
          <a:noFill/>
          <a:ln>
            <a:solidFill>
              <a:srgbClr val="002060"/>
            </a:solidFill>
          </a:ln>
        </p:spPr>
        <p:txBody>
          <a:bodyPr wrap="square" rtlCol="0">
            <a:spAutoFit/>
          </a:bodyPr>
          <a:lstStyle/>
          <a:p>
            <a:r>
              <a:rPr lang="da-DK" sz="1200" dirty="0">
                <a:solidFill>
                  <a:srgbClr val="002060"/>
                </a:solidFill>
              </a:rPr>
              <a:t> @</a:t>
            </a:r>
            <a:endParaRPr lang="da-DK" sz="1600" dirty="0">
              <a:solidFill>
                <a:srgbClr val="002060"/>
              </a:solidFill>
            </a:endParaRPr>
          </a:p>
        </p:txBody>
      </p:sp>
      <p:sp>
        <p:nvSpPr>
          <p:cNvPr id="28" name="TextBox 27">
            <a:extLst>
              <a:ext uri="{FF2B5EF4-FFF2-40B4-BE49-F238E27FC236}">
                <a16:creationId xmlns:a16="http://schemas.microsoft.com/office/drawing/2014/main" id="{FDB8956B-FD12-BDC7-0816-91163D769F80}"/>
              </a:ext>
            </a:extLst>
          </p:cNvPr>
          <p:cNvSpPr txBox="1"/>
          <p:nvPr/>
        </p:nvSpPr>
        <p:spPr>
          <a:xfrm>
            <a:off x="692134" y="3255074"/>
            <a:ext cx="1084945" cy="276999"/>
          </a:xfrm>
          <a:prstGeom prst="rect">
            <a:avLst/>
          </a:prstGeom>
          <a:noFill/>
        </p:spPr>
        <p:txBody>
          <a:bodyPr wrap="square" rtlCol="0">
            <a:spAutoFit/>
          </a:bodyPr>
          <a:lstStyle/>
          <a:p>
            <a:r>
              <a:rPr lang="da-DK" sz="1200" dirty="0">
                <a:solidFill>
                  <a:srgbClr val="002060"/>
                </a:solidFill>
              </a:rPr>
              <a:t>Adgangskode</a:t>
            </a:r>
            <a:endParaRPr lang="da-DK" sz="1600" dirty="0">
              <a:solidFill>
                <a:srgbClr val="002060"/>
              </a:solidFill>
            </a:endParaRPr>
          </a:p>
        </p:txBody>
      </p:sp>
      <p:sp>
        <p:nvSpPr>
          <p:cNvPr id="29" name="TextBox 28">
            <a:extLst>
              <a:ext uri="{FF2B5EF4-FFF2-40B4-BE49-F238E27FC236}">
                <a16:creationId xmlns:a16="http://schemas.microsoft.com/office/drawing/2014/main" id="{EEC4DD12-5BB4-35C8-6EF4-29700131F0A5}"/>
              </a:ext>
            </a:extLst>
          </p:cNvPr>
          <p:cNvSpPr txBox="1"/>
          <p:nvPr/>
        </p:nvSpPr>
        <p:spPr>
          <a:xfrm>
            <a:off x="2036529" y="3240784"/>
            <a:ext cx="2327965" cy="276999"/>
          </a:xfrm>
          <a:prstGeom prst="rect">
            <a:avLst/>
          </a:prstGeom>
          <a:noFill/>
          <a:ln>
            <a:solidFill>
              <a:srgbClr val="002060"/>
            </a:solidFill>
          </a:ln>
        </p:spPr>
        <p:txBody>
          <a:bodyPr wrap="square" rtlCol="0">
            <a:spAutoFit/>
          </a:bodyPr>
          <a:lstStyle/>
          <a:p>
            <a:r>
              <a:rPr lang="da-DK" sz="1200" dirty="0">
                <a:solidFill>
                  <a:srgbClr val="002060"/>
                </a:solidFill>
              </a:rPr>
              <a:t> Skift adgangskode</a:t>
            </a:r>
            <a:endParaRPr lang="da-DK" sz="1600" dirty="0">
              <a:solidFill>
                <a:srgbClr val="002060"/>
              </a:solidFill>
            </a:endParaRPr>
          </a:p>
        </p:txBody>
      </p:sp>
      <p:sp>
        <p:nvSpPr>
          <p:cNvPr id="30" name="TextBox 29">
            <a:extLst>
              <a:ext uri="{FF2B5EF4-FFF2-40B4-BE49-F238E27FC236}">
                <a16:creationId xmlns:a16="http://schemas.microsoft.com/office/drawing/2014/main" id="{773B4178-AF38-D143-D566-7B177B42D934}"/>
              </a:ext>
            </a:extLst>
          </p:cNvPr>
          <p:cNvSpPr txBox="1"/>
          <p:nvPr/>
        </p:nvSpPr>
        <p:spPr>
          <a:xfrm>
            <a:off x="3279562" y="1726289"/>
            <a:ext cx="1084945" cy="277813"/>
          </a:xfrm>
          <a:prstGeom prst="rect">
            <a:avLst/>
          </a:prstGeom>
          <a:noFill/>
          <a:ln>
            <a:solidFill>
              <a:srgbClr val="002060"/>
            </a:solidFill>
          </a:ln>
        </p:spPr>
        <p:txBody>
          <a:bodyPr wrap="square" rtlCol="0">
            <a:spAutoFit/>
          </a:bodyPr>
          <a:lstStyle/>
          <a:p>
            <a:r>
              <a:rPr lang="da-DK" sz="1200" dirty="0">
                <a:solidFill>
                  <a:srgbClr val="002060"/>
                </a:solidFill>
              </a:rPr>
              <a:t> Efternavn</a:t>
            </a:r>
            <a:endParaRPr lang="da-DK" sz="1600" dirty="0">
              <a:solidFill>
                <a:srgbClr val="002060"/>
              </a:solidFill>
            </a:endParaRPr>
          </a:p>
        </p:txBody>
      </p:sp>
      <p:sp>
        <p:nvSpPr>
          <p:cNvPr id="31" name="Rectangle 30">
            <a:extLst>
              <a:ext uri="{FF2B5EF4-FFF2-40B4-BE49-F238E27FC236}">
                <a16:creationId xmlns:a16="http://schemas.microsoft.com/office/drawing/2014/main" id="{186E1AC0-5B96-58AD-EAF7-9625898DBEFE}"/>
              </a:ext>
            </a:extLst>
          </p:cNvPr>
          <p:cNvSpPr/>
          <p:nvPr/>
        </p:nvSpPr>
        <p:spPr>
          <a:xfrm>
            <a:off x="676952" y="4290336"/>
            <a:ext cx="5990546" cy="2356531"/>
          </a:xfrm>
          <a:prstGeom prst="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32" name="TextBox 31">
            <a:extLst>
              <a:ext uri="{FF2B5EF4-FFF2-40B4-BE49-F238E27FC236}">
                <a16:creationId xmlns:a16="http://schemas.microsoft.com/office/drawing/2014/main" id="{EFAD8222-54E6-2864-8B07-CD7C787B1707}"/>
              </a:ext>
            </a:extLst>
          </p:cNvPr>
          <p:cNvSpPr txBox="1"/>
          <p:nvPr/>
        </p:nvSpPr>
        <p:spPr>
          <a:xfrm>
            <a:off x="810532" y="4095764"/>
            <a:ext cx="2747055" cy="369332"/>
          </a:xfrm>
          <a:prstGeom prst="rect">
            <a:avLst/>
          </a:prstGeom>
          <a:solidFill>
            <a:schemeClr val="bg1"/>
          </a:solidFill>
        </p:spPr>
        <p:txBody>
          <a:bodyPr wrap="square" rtlCol="0">
            <a:spAutoFit/>
          </a:bodyPr>
          <a:lstStyle/>
          <a:p>
            <a:r>
              <a:rPr lang="da-DK" b="1" dirty="0">
                <a:solidFill>
                  <a:srgbClr val="002060"/>
                </a:solidFill>
              </a:rPr>
              <a:t>Mine boliginteresser </a:t>
            </a:r>
            <a:endParaRPr lang="da-DK" sz="2400" b="1" dirty="0">
              <a:solidFill>
                <a:srgbClr val="002060"/>
              </a:solidFill>
            </a:endParaRPr>
          </a:p>
        </p:txBody>
      </p:sp>
      <p:sp>
        <p:nvSpPr>
          <p:cNvPr id="33" name="TextBox 32">
            <a:extLst>
              <a:ext uri="{FF2B5EF4-FFF2-40B4-BE49-F238E27FC236}">
                <a16:creationId xmlns:a16="http://schemas.microsoft.com/office/drawing/2014/main" id="{B4D53297-B0B0-CA3F-AE8F-6502155E73CE}"/>
              </a:ext>
            </a:extLst>
          </p:cNvPr>
          <p:cNvSpPr txBox="1"/>
          <p:nvPr/>
        </p:nvSpPr>
        <p:spPr>
          <a:xfrm>
            <a:off x="735009" y="4540933"/>
            <a:ext cx="1410332" cy="276999"/>
          </a:xfrm>
          <a:prstGeom prst="rect">
            <a:avLst/>
          </a:prstGeom>
          <a:noFill/>
        </p:spPr>
        <p:txBody>
          <a:bodyPr wrap="square" rtlCol="0">
            <a:spAutoFit/>
          </a:bodyPr>
          <a:lstStyle/>
          <a:p>
            <a:r>
              <a:rPr lang="da-DK" sz="1200" dirty="0">
                <a:solidFill>
                  <a:srgbClr val="002060"/>
                </a:solidFill>
              </a:rPr>
              <a:t>Min boligsituation  </a:t>
            </a:r>
            <a:endParaRPr lang="da-DK" sz="1600" dirty="0">
              <a:solidFill>
                <a:srgbClr val="002060"/>
              </a:solidFill>
            </a:endParaRPr>
          </a:p>
        </p:txBody>
      </p:sp>
      <p:sp>
        <p:nvSpPr>
          <p:cNvPr id="34" name="TextBox 33">
            <a:extLst>
              <a:ext uri="{FF2B5EF4-FFF2-40B4-BE49-F238E27FC236}">
                <a16:creationId xmlns:a16="http://schemas.microsoft.com/office/drawing/2014/main" id="{470B155E-C72A-C138-89F2-025A6FF9972E}"/>
              </a:ext>
            </a:extLst>
          </p:cNvPr>
          <p:cNvSpPr txBox="1"/>
          <p:nvPr/>
        </p:nvSpPr>
        <p:spPr>
          <a:xfrm>
            <a:off x="2372217" y="4520761"/>
            <a:ext cx="1992277" cy="276999"/>
          </a:xfrm>
          <a:prstGeom prst="rect">
            <a:avLst/>
          </a:prstGeom>
          <a:noFill/>
          <a:ln>
            <a:solidFill>
              <a:srgbClr val="002060"/>
            </a:solidFill>
          </a:ln>
        </p:spPr>
        <p:txBody>
          <a:bodyPr wrap="square" rtlCol="0">
            <a:spAutoFit/>
          </a:bodyPr>
          <a:lstStyle/>
          <a:p>
            <a:r>
              <a:rPr lang="da-DK" sz="1200" dirty="0">
                <a:solidFill>
                  <a:srgbClr val="002060"/>
                </a:solidFill>
              </a:rPr>
              <a:t>Boligtyper (dropdown)</a:t>
            </a:r>
            <a:endParaRPr lang="da-DK" sz="1600" dirty="0">
              <a:solidFill>
                <a:srgbClr val="002060"/>
              </a:solidFill>
            </a:endParaRPr>
          </a:p>
        </p:txBody>
      </p:sp>
      <p:sp>
        <p:nvSpPr>
          <p:cNvPr id="35" name="TextBox 34">
            <a:extLst>
              <a:ext uri="{FF2B5EF4-FFF2-40B4-BE49-F238E27FC236}">
                <a16:creationId xmlns:a16="http://schemas.microsoft.com/office/drawing/2014/main" id="{370C1AE3-1699-8B09-8DA0-F2FFA829BA81}"/>
              </a:ext>
            </a:extLst>
          </p:cNvPr>
          <p:cNvSpPr txBox="1"/>
          <p:nvPr/>
        </p:nvSpPr>
        <p:spPr>
          <a:xfrm>
            <a:off x="744532" y="4907648"/>
            <a:ext cx="1400809" cy="276999"/>
          </a:xfrm>
          <a:prstGeom prst="rect">
            <a:avLst/>
          </a:prstGeom>
          <a:noFill/>
        </p:spPr>
        <p:txBody>
          <a:bodyPr wrap="square" rtlCol="0">
            <a:spAutoFit/>
          </a:bodyPr>
          <a:lstStyle/>
          <a:p>
            <a:r>
              <a:rPr lang="da-DK" sz="1200" dirty="0">
                <a:solidFill>
                  <a:srgbClr val="002060"/>
                </a:solidFill>
              </a:rPr>
              <a:t>Interesseret i bolig: </a:t>
            </a:r>
            <a:endParaRPr lang="da-DK" sz="1600" dirty="0">
              <a:solidFill>
                <a:srgbClr val="002060"/>
              </a:solidFill>
            </a:endParaRPr>
          </a:p>
        </p:txBody>
      </p:sp>
      <p:sp>
        <p:nvSpPr>
          <p:cNvPr id="36" name="TextBox 35">
            <a:extLst>
              <a:ext uri="{FF2B5EF4-FFF2-40B4-BE49-F238E27FC236}">
                <a16:creationId xmlns:a16="http://schemas.microsoft.com/office/drawing/2014/main" id="{6CA7D9E3-5FA2-6AA8-CE28-6429E5A8F911}"/>
              </a:ext>
            </a:extLst>
          </p:cNvPr>
          <p:cNvSpPr txBox="1"/>
          <p:nvPr/>
        </p:nvSpPr>
        <p:spPr>
          <a:xfrm>
            <a:off x="2381740" y="4887477"/>
            <a:ext cx="1992277" cy="276999"/>
          </a:xfrm>
          <a:prstGeom prst="rect">
            <a:avLst/>
          </a:prstGeom>
          <a:noFill/>
          <a:ln>
            <a:solidFill>
              <a:srgbClr val="002060"/>
            </a:solidFill>
          </a:ln>
        </p:spPr>
        <p:txBody>
          <a:bodyPr wrap="square" rtlCol="0">
            <a:spAutoFit/>
          </a:bodyPr>
          <a:lstStyle/>
          <a:p>
            <a:r>
              <a:rPr lang="da-DK" sz="1200" dirty="0">
                <a:solidFill>
                  <a:srgbClr val="002060"/>
                </a:solidFill>
              </a:rPr>
              <a:t>Bogtyper (check marks) </a:t>
            </a:r>
            <a:endParaRPr lang="da-DK" sz="1600" dirty="0">
              <a:solidFill>
                <a:srgbClr val="002060"/>
              </a:solidFill>
            </a:endParaRPr>
          </a:p>
        </p:txBody>
      </p:sp>
      <p:sp>
        <p:nvSpPr>
          <p:cNvPr id="37" name="TextBox 36">
            <a:extLst>
              <a:ext uri="{FF2B5EF4-FFF2-40B4-BE49-F238E27FC236}">
                <a16:creationId xmlns:a16="http://schemas.microsoft.com/office/drawing/2014/main" id="{7919E968-271D-F8DC-CF4C-334C0B4996E2}"/>
              </a:ext>
            </a:extLst>
          </p:cNvPr>
          <p:cNvSpPr txBox="1"/>
          <p:nvPr/>
        </p:nvSpPr>
        <p:spPr>
          <a:xfrm>
            <a:off x="744533" y="5353962"/>
            <a:ext cx="1400809" cy="276999"/>
          </a:xfrm>
          <a:prstGeom prst="rect">
            <a:avLst/>
          </a:prstGeom>
          <a:noFill/>
        </p:spPr>
        <p:txBody>
          <a:bodyPr wrap="square" rtlCol="0">
            <a:spAutoFit/>
          </a:bodyPr>
          <a:lstStyle/>
          <a:p>
            <a:r>
              <a:rPr lang="da-DK" sz="1200" dirty="0">
                <a:solidFill>
                  <a:srgbClr val="002060"/>
                </a:solidFill>
              </a:rPr>
              <a:t>Interesseret i: </a:t>
            </a:r>
            <a:endParaRPr lang="da-DK" sz="1600" dirty="0">
              <a:solidFill>
                <a:srgbClr val="002060"/>
              </a:solidFill>
            </a:endParaRPr>
          </a:p>
        </p:txBody>
      </p:sp>
      <p:sp>
        <p:nvSpPr>
          <p:cNvPr id="38" name="TextBox 37">
            <a:extLst>
              <a:ext uri="{FF2B5EF4-FFF2-40B4-BE49-F238E27FC236}">
                <a16:creationId xmlns:a16="http://schemas.microsoft.com/office/drawing/2014/main" id="{AF4BD9AE-154A-A5EB-C247-9ACB7E54F33F}"/>
              </a:ext>
            </a:extLst>
          </p:cNvPr>
          <p:cNvSpPr txBox="1"/>
          <p:nvPr/>
        </p:nvSpPr>
        <p:spPr>
          <a:xfrm>
            <a:off x="2381741" y="5333791"/>
            <a:ext cx="1992277" cy="276999"/>
          </a:xfrm>
          <a:prstGeom prst="rect">
            <a:avLst/>
          </a:prstGeom>
          <a:noFill/>
          <a:ln>
            <a:solidFill>
              <a:srgbClr val="002060"/>
            </a:solidFill>
          </a:ln>
        </p:spPr>
        <p:txBody>
          <a:bodyPr wrap="square" rtlCol="0">
            <a:spAutoFit/>
          </a:bodyPr>
          <a:lstStyle/>
          <a:p>
            <a:r>
              <a:rPr lang="da-DK" sz="1200" dirty="0">
                <a:solidFill>
                  <a:srgbClr val="002060"/>
                </a:solidFill>
              </a:rPr>
              <a:t>Boliger og kendte </a:t>
            </a:r>
          </a:p>
        </p:txBody>
      </p:sp>
      <p:sp>
        <p:nvSpPr>
          <p:cNvPr id="39" name="TextBox 38">
            <a:extLst>
              <a:ext uri="{FF2B5EF4-FFF2-40B4-BE49-F238E27FC236}">
                <a16:creationId xmlns:a16="http://schemas.microsoft.com/office/drawing/2014/main" id="{8C699E8B-BAFE-4C85-6A33-0A531A9A8490}"/>
              </a:ext>
            </a:extLst>
          </p:cNvPr>
          <p:cNvSpPr txBox="1"/>
          <p:nvPr/>
        </p:nvSpPr>
        <p:spPr>
          <a:xfrm>
            <a:off x="2381740" y="5660363"/>
            <a:ext cx="1992277" cy="276999"/>
          </a:xfrm>
          <a:prstGeom prst="rect">
            <a:avLst/>
          </a:prstGeom>
          <a:noFill/>
          <a:ln>
            <a:solidFill>
              <a:srgbClr val="002060"/>
            </a:solidFill>
          </a:ln>
        </p:spPr>
        <p:txBody>
          <a:bodyPr wrap="square" rtlCol="0">
            <a:spAutoFit/>
          </a:bodyPr>
          <a:lstStyle/>
          <a:p>
            <a:r>
              <a:rPr lang="da-DK" sz="1200" dirty="0">
                <a:solidFill>
                  <a:srgbClr val="002060"/>
                </a:solidFill>
              </a:rPr>
              <a:t>Lånetilbud  </a:t>
            </a:r>
            <a:endParaRPr lang="da-DK" sz="1600" dirty="0">
              <a:solidFill>
                <a:srgbClr val="002060"/>
              </a:solidFill>
            </a:endParaRPr>
          </a:p>
        </p:txBody>
      </p:sp>
      <p:sp>
        <p:nvSpPr>
          <p:cNvPr id="40" name="TextBox 39">
            <a:extLst>
              <a:ext uri="{FF2B5EF4-FFF2-40B4-BE49-F238E27FC236}">
                <a16:creationId xmlns:a16="http://schemas.microsoft.com/office/drawing/2014/main" id="{22D4239E-2015-7199-65DA-A05E24D2755E}"/>
              </a:ext>
            </a:extLst>
          </p:cNvPr>
          <p:cNvSpPr txBox="1"/>
          <p:nvPr/>
        </p:nvSpPr>
        <p:spPr>
          <a:xfrm>
            <a:off x="2381739" y="5986939"/>
            <a:ext cx="1992277" cy="276999"/>
          </a:xfrm>
          <a:prstGeom prst="rect">
            <a:avLst/>
          </a:prstGeom>
          <a:noFill/>
          <a:ln>
            <a:solidFill>
              <a:srgbClr val="002060"/>
            </a:solidFill>
          </a:ln>
        </p:spPr>
        <p:txBody>
          <a:bodyPr wrap="square" rtlCol="0">
            <a:spAutoFit/>
          </a:bodyPr>
          <a:lstStyle/>
          <a:p>
            <a:r>
              <a:rPr lang="da-DK" sz="1200" dirty="0">
                <a:solidFill>
                  <a:srgbClr val="002060"/>
                </a:solidFill>
              </a:rPr>
              <a:t>Markedsudvikling </a:t>
            </a:r>
            <a:endParaRPr lang="da-DK" sz="1600" dirty="0">
              <a:solidFill>
                <a:srgbClr val="002060"/>
              </a:solidFill>
            </a:endParaRPr>
          </a:p>
        </p:txBody>
      </p:sp>
      <p:sp>
        <p:nvSpPr>
          <p:cNvPr id="41" name="TextBox 40">
            <a:extLst>
              <a:ext uri="{FF2B5EF4-FFF2-40B4-BE49-F238E27FC236}">
                <a16:creationId xmlns:a16="http://schemas.microsoft.com/office/drawing/2014/main" id="{AD8181DC-2A9B-1FEC-E50A-376145326A83}"/>
              </a:ext>
            </a:extLst>
          </p:cNvPr>
          <p:cNvSpPr txBox="1"/>
          <p:nvPr/>
        </p:nvSpPr>
        <p:spPr>
          <a:xfrm>
            <a:off x="2392625" y="6313510"/>
            <a:ext cx="1992277" cy="276999"/>
          </a:xfrm>
          <a:prstGeom prst="rect">
            <a:avLst/>
          </a:prstGeom>
          <a:noFill/>
          <a:ln>
            <a:solidFill>
              <a:srgbClr val="002060"/>
            </a:solidFill>
          </a:ln>
        </p:spPr>
        <p:txBody>
          <a:bodyPr wrap="square" rtlCol="0">
            <a:spAutoFit/>
          </a:bodyPr>
          <a:lstStyle/>
          <a:p>
            <a:r>
              <a:rPr lang="da-DK" sz="1200" dirty="0">
                <a:solidFill>
                  <a:srgbClr val="002060"/>
                </a:solidFill>
              </a:rPr>
              <a:t>Lånetilbud</a:t>
            </a:r>
            <a:endParaRPr lang="da-DK" sz="1600" dirty="0">
              <a:solidFill>
                <a:srgbClr val="002060"/>
              </a:solidFill>
            </a:endParaRPr>
          </a:p>
        </p:txBody>
      </p:sp>
    </p:spTree>
    <p:extLst>
      <p:ext uri="{BB962C8B-B14F-4D97-AF65-F5344CB8AC3E}">
        <p14:creationId xmlns:p14="http://schemas.microsoft.com/office/powerpoint/2010/main" val="38595342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kt 3" hidden="1">
            <a:extLst>
              <a:ext uri="{FF2B5EF4-FFF2-40B4-BE49-F238E27FC236}">
                <a16:creationId xmlns:a16="http://schemas.microsoft.com/office/drawing/2014/main" id="{F9638A7E-814A-EAF1-5C2D-0675E3EA1011}"/>
              </a:ext>
            </a:extLst>
          </p:cNvPr>
          <p:cNvGraphicFramePr>
            <a:graphicFrameLocks noChangeAspect="1"/>
          </p:cNvGraphicFramePr>
          <p:nvPr>
            <p:custDataLst>
              <p:tags r:id="rId1"/>
            </p:custDataLst>
            <p:extLst>
              <p:ext uri="{D42A27DB-BD31-4B8C-83A1-F6EECF244321}">
                <p14:modId xmlns:p14="http://schemas.microsoft.com/office/powerpoint/2010/main" val="4028483789"/>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10" imgW="7772400" imgH="10058400" progId="TCLayout.ActiveDocument.1">
                  <p:embed/>
                </p:oleObj>
              </mc:Choice>
              <mc:Fallback>
                <p:oleObj name="think-cell Slide" r:id="rId10" imgW="7772400" imgH="10058400" progId="TCLayout.ActiveDocument.1">
                  <p:embed/>
                  <p:pic>
                    <p:nvPicPr>
                      <p:cNvPr id="4" name="Objekt 3" hidden="1">
                        <a:extLst>
                          <a:ext uri="{FF2B5EF4-FFF2-40B4-BE49-F238E27FC236}">
                            <a16:creationId xmlns:a16="http://schemas.microsoft.com/office/drawing/2014/main" id="{F9638A7E-814A-EAF1-5C2D-0675E3EA1011}"/>
                          </a:ext>
                        </a:extLst>
                      </p:cNvPr>
                      <p:cNvPicPr/>
                      <p:nvPr/>
                    </p:nvPicPr>
                    <p:blipFill>
                      <a:blip r:embed="rId11"/>
                      <a:stretch>
                        <a:fillRect/>
                      </a:stretch>
                    </p:blipFill>
                    <p:spPr>
                      <a:xfrm>
                        <a:off x="1588" y="1588"/>
                        <a:ext cx="1227" cy="1588"/>
                      </a:xfrm>
                      <a:prstGeom prst="rect">
                        <a:avLst/>
                      </a:prstGeom>
                    </p:spPr>
                  </p:pic>
                </p:oleObj>
              </mc:Fallback>
            </mc:AlternateContent>
          </a:graphicData>
        </a:graphic>
      </p:graphicFrame>
      <p:sp>
        <p:nvSpPr>
          <p:cNvPr id="2" name="AutoShape 8">
            <a:extLst>
              <a:ext uri="{FF2B5EF4-FFF2-40B4-BE49-F238E27FC236}">
                <a16:creationId xmlns:a16="http://schemas.microsoft.com/office/drawing/2014/main" id="{ECF32A77-9981-38FF-44B8-6F7DFDE83F08}"/>
              </a:ext>
            </a:extLst>
          </p:cNvPr>
          <p:cNvSpPr/>
          <p:nvPr/>
        </p:nvSpPr>
        <p:spPr>
          <a:xfrm>
            <a:off x="-203199" y="95578"/>
            <a:ext cx="12583708" cy="573257"/>
          </a:xfrm>
          <a:prstGeom prst="rect">
            <a:avLst/>
          </a:prstGeom>
          <a:solidFill>
            <a:schemeClr val="tx2">
              <a:lumMod val="60000"/>
              <a:lumOff val="40000"/>
              <a:alpha val="25000"/>
            </a:schemeClr>
          </a:solidFill>
          <a:ln>
            <a:noFill/>
          </a:ln>
        </p:spPr>
        <p:txBody>
          <a:bodyPr lIns="72000" anchor="ctr"/>
          <a:lstStyle/>
          <a:p>
            <a:pPr defTabSz="609630"/>
            <a:r>
              <a:rPr lang="da-DK" sz="1600" b="1" dirty="0">
                <a:solidFill>
                  <a:srgbClr val="002060"/>
                </a:solidFill>
                <a:latin typeface="Arial" panose="020B0604020202020204" pitchFamily="34" charset="0"/>
                <a:cs typeface="Arial" panose="020B0604020202020204" pitchFamily="34" charset="0"/>
              </a:rPr>
              <a:t>		MOCK UP</a:t>
            </a:r>
          </a:p>
          <a:p>
            <a:pPr defTabSz="609630"/>
            <a:r>
              <a:rPr lang="da-DK" sz="1600" b="1" dirty="0">
                <a:solidFill>
                  <a:srgbClr val="002060"/>
                </a:solidFill>
                <a:latin typeface="Arial" panose="020B0604020202020204" pitchFamily="34" charset="0"/>
                <a:cs typeface="Arial" panose="020B0604020202020204" pitchFamily="34" charset="0"/>
              </a:rPr>
              <a:t>		</a:t>
            </a:r>
            <a:r>
              <a:rPr lang="da-DK" sz="1050" b="1" dirty="0">
                <a:solidFill>
                  <a:srgbClr val="002060"/>
                </a:solidFill>
                <a:latin typeface="Arial" panose="020B0604020202020204" pitchFamily="34" charset="0"/>
                <a:cs typeface="Arial" panose="020B0604020202020204" pitchFamily="34" charset="0"/>
              </a:rPr>
              <a:t>PREFERENCECENTER – MINE SAMTYKKER E-MAILS (MIT BOLIGA) </a:t>
            </a:r>
            <a:endParaRPr lang="da-DK" sz="1200" b="1" dirty="0">
              <a:solidFill>
                <a:srgbClr val="002060"/>
              </a:solidFill>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963DF53B-604F-206E-D266-3F7C13F5F18A}"/>
              </a:ext>
            </a:extLst>
          </p:cNvPr>
          <p:cNvSpPr txBox="1"/>
          <p:nvPr/>
        </p:nvSpPr>
        <p:spPr>
          <a:xfrm>
            <a:off x="984418" y="2661703"/>
            <a:ext cx="2290567" cy="276226"/>
          </a:xfrm>
          <a:prstGeom prst="rect">
            <a:avLst/>
          </a:prstGeom>
          <a:noFill/>
        </p:spPr>
        <p:txBody>
          <a:bodyPr wrap="square" rtlCol="0">
            <a:spAutoFit/>
          </a:bodyPr>
          <a:lstStyle/>
          <a:p>
            <a:r>
              <a:rPr lang="da-DK" sz="1200" dirty="0">
                <a:solidFill>
                  <a:srgbClr val="002060"/>
                </a:solidFill>
              </a:rPr>
              <a:t>BoligaNyt</a:t>
            </a:r>
            <a:endParaRPr lang="da-DK" sz="1600" dirty="0">
              <a:solidFill>
                <a:srgbClr val="002060"/>
              </a:solidFill>
            </a:endParaRPr>
          </a:p>
        </p:txBody>
      </p:sp>
      <p:sp>
        <p:nvSpPr>
          <p:cNvPr id="12" name="TextBox 11">
            <a:extLst>
              <a:ext uri="{FF2B5EF4-FFF2-40B4-BE49-F238E27FC236}">
                <a16:creationId xmlns:a16="http://schemas.microsoft.com/office/drawing/2014/main" id="{B426D755-4B97-EC84-B8C4-5880816C8F1A}"/>
              </a:ext>
            </a:extLst>
          </p:cNvPr>
          <p:cNvSpPr txBox="1"/>
          <p:nvPr/>
        </p:nvSpPr>
        <p:spPr>
          <a:xfrm>
            <a:off x="968375" y="4824868"/>
            <a:ext cx="2055919" cy="276225"/>
          </a:xfrm>
          <a:prstGeom prst="rect">
            <a:avLst/>
          </a:prstGeom>
          <a:noFill/>
        </p:spPr>
        <p:txBody>
          <a:bodyPr wrap="square" rtlCol="0">
            <a:spAutoFit/>
          </a:bodyPr>
          <a:lstStyle/>
          <a:p>
            <a:r>
              <a:rPr lang="da-DK" sz="1200" dirty="0">
                <a:solidFill>
                  <a:srgbClr val="002060"/>
                </a:solidFill>
              </a:rPr>
              <a:t>Tvangsauktioner  </a:t>
            </a:r>
            <a:endParaRPr lang="da-DK" sz="1600" dirty="0">
              <a:solidFill>
                <a:srgbClr val="002060"/>
              </a:solidFill>
            </a:endParaRPr>
          </a:p>
        </p:txBody>
      </p:sp>
      <p:sp>
        <p:nvSpPr>
          <p:cNvPr id="14" name="TextBox 13">
            <a:extLst>
              <a:ext uri="{FF2B5EF4-FFF2-40B4-BE49-F238E27FC236}">
                <a16:creationId xmlns:a16="http://schemas.microsoft.com/office/drawing/2014/main" id="{D667048B-38DB-ADE8-A8E2-4F0E5414E588}"/>
              </a:ext>
            </a:extLst>
          </p:cNvPr>
          <p:cNvSpPr txBox="1"/>
          <p:nvPr/>
        </p:nvSpPr>
        <p:spPr>
          <a:xfrm>
            <a:off x="973139" y="5164138"/>
            <a:ext cx="1857148" cy="276225"/>
          </a:xfrm>
          <a:prstGeom prst="rect">
            <a:avLst/>
          </a:prstGeom>
          <a:noFill/>
        </p:spPr>
        <p:txBody>
          <a:bodyPr wrap="square" rtlCol="0">
            <a:spAutoFit/>
          </a:bodyPr>
          <a:lstStyle/>
          <a:p>
            <a:r>
              <a:rPr lang="da-DK" sz="1200" dirty="0">
                <a:solidFill>
                  <a:srgbClr val="002060"/>
                </a:solidFill>
              </a:rPr>
              <a:t>Uden om Banken </a:t>
            </a:r>
            <a:endParaRPr lang="da-DK" sz="1600" dirty="0">
              <a:solidFill>
                <a:srgbClr val="002060"/>
              </a:solidFill>
            </a:endParaRPr>
          </a:p>
        </p:txBody>
      </p:sp>
      <p:sp>
        <p:nvSpPr>
          <p:cNvPr id="15" name="TextBox 14">
            <a:extLst>
              <a:ext uri="{FF2B5EF4-FFF2-40B4-BE49-F238E27FC236}">
                <a16:creationId xmlns:a16="http://schemas.microsoft.com/office/drawing/2014/main" id="{0EAFC332-7BC6-4C5B-0A49-75D2D438ACBA}"/>
              </a:ext>
            </a:extLst>
          </p:cNvPr>
          <p:cNvSpPr txBox="1"/>
          <p:nvPr/>
        </p:nvSpPr>
        <p:spPr>
          <a:xfrm>
            <a:off x="979489" y="5526996"/>
            <a:ext cx="1309666" cy="277813"/>
          </a:xfrm>
          <a:prstGeom prst="rect">
            <a:avLst/>
          </a:prstGeom>
          <a:noFill/>
        </p:spPr>
        <p:txBody>
          <a:bodyPr wrap="square" rtlCol="0">
            <a:spAutoFit/>
          </a:bodyPr>
          <a:lstStyle/>
          <a:p>
            <a:r>
              <a:rPr lang="da-DK" sz="1200" dirty="0">
                <a:solidFill>
                  <a:srgbClr val="002060"/>
                </a:solidFill>
              </a:rPr>
              <a:t>Lån Trygt </a:t>
            </a:r>
            <a:endParaRPr lang="da-DK" sz="1600" dirty="0">
              <a:solidFill>
                <a:srgbClr val="002060"/>
              </a:solidFill>
            </a:endParaRPr>
          </a:p>
        </p:txBody>
      </p:sp>
      <p:sp>
        <p:nvSpPr>
          <p:cNvPr id="16" name="TextBox 15">
            <a:extLst>
              <a:ext uri="{FF2B5EF4-FFF2-40B4-BE49-F238E27FC236}">
                <a16:creationId xmlns:a16="http://schemas.microsoft.com/office/drawing/2014/main" id="{7F0CFC47-DDC9-E6FC-D61A-7D610FC96A3B}"/>
              </a:ext>
            </a:extLst>
          </p:cNvPr>
          <p:cNvSpPr txBox="1"/>
          <p:nvPr/>
        </p:nvSpPr>
        <p:spPr>
          <a:xfrm>
            <a:off x="973138" y="5879647"/>
            <a:ext cx="1023397" cy="276225"/>
          </a:xfrm>
          <a:prstGeom prst="rect">
            <a:avLst/>
          </a:prstGeom>
          <a:noFill/>
        </p:spPr>
        <p:txBody>
          <a:bodyPr wrap="square" rtlCol="0">
            <a:spAutoFit/>
          </a:bodyPr>
          <a:lstStyle/>
          <a:p>
            <a:r>
              <a:rPr lang="da-DK" sz="1200" dirty="0">
                <a:solidFill>
                  <a:srgbClr val="002060"/>
                </a:solidFill>
              </a:rPr>
              <a:t>Selvsalg </a:t>
            </a:r>
            <a:endParaRPr lang="da-DK" sz="1600" dirty="0">
              <a:solidFill>
                <a:srgbClr val="002060"/>
              </a:solidFill>
            </a:endParaRPr>
          </a:p>
        </p:txBody>
      </p:sp>
      <p:sp>
        <p:nvSpPr>
          <p:cNvPr id="17" name="Text Placeholder 2">
            <a:extLst>
              <a:ext uri="{FF2B5EF4-FFF2-40B4-BE49-F238E27FC236}">
                <a16:creationId xmlns:a16="http://schemas.microsoft.com/office/drawing/2014/main" id="{91195068-DB1F-5522-BF96-3BBD3D71FDF8}"/>
              </a:ext>
            </a:extLst>
          </p:cNvPr>
          <p:cNvSpPr txBox="1">
            <a:spLocks/>
          </p:cNvSpPr>
          <p:nvPr>
            <p:custDataLst>
              <p:tags r:id="rId2"/>
            </p:custDataLst>
          </p:nvPr>
        </p:nvSpPr>
        <p:spPr bwMode="auto">
          <a:xfrm>
            <a:off x="790575" y="2708275"/>
            <a:ext cx="188913" cy="188913"/>
          </a:xfrm>
          <a:prstGeom prst="rect">
            <a:avLst/>
          </a:prstGeom>
          <a:noFill/>
          <a:ln w="9525">
            <a:solidFill>
              <a:srgbClr val="364D6E"/>
            </a:solid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spcBef>
                <a:spcPct val="0"/>
              </a:spcBef>
              <a:spcAft>
                <a:spcPct val="0"/>
              </a:spcAft>
            </a:pPr>
            <a:r>
              <a:rPr lang="da-DK" sz="1867" dirty="0">
                <a:solidFill>
                  <a:srgbClr val="364D6E"/>
                </a:solidFill>
                <a:sym typeface="Wingdings" pitchFamily="2" charset="2"/>
              </a:rPr>
              <a:t></a:t>
            </a:r>
          </a:p>
        </p:txBody>
      </p:sp>
      <p:sp>
        <p:nvSpPr>
          <p:cNvPr id="19" name="Text Placeholder 2">
            <a:extLst>
              <a:ext uri="{FF2B5EF4-FFF2-40B4-BE49-F238E27FC236}">
                <a16:creationId xmlns:a16="http://schemas.microsoft.com/office/drawing/2014/main" id="{0B01E280-C276-0125-9CE2-5D133C9E054F}"/>
              </a:ext>
            </a:extLst>
          </p:cNvPr>
          <p:cNvSpPr txBox="1">
            <a:spLocks/>
          </p:cNvSpPr>
          <p:nvPr>
            <p:custDataLst>
              <p:tags r:id="rId3"/>
            </p:custDataLst>
          </p:nvPr>
        </p:nvSpPr>
        <p:spPr bwMode="auto">
          <a:xfrm>
            <a:off x="774700" y="4475163"/>
            <a:ext cx="188913" cy="188913"/>
          </a:xfrm>
          <a:prstGeom prst="rect">
            <a:avLst/>
          </a:prstGeom>
          <a:noFill/>
          <a:ln w="9525">
            <a:solidFill>
              <a:schemeClr val="tx1"/>
            </a:solid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spcBef>
                <a:spcPct val="0"/>
              </a:spcBef>
              <a:spcAft>
                <a:spcPct val="0"/>
              </a:spcAft>
            </a:pPr>
            <a:r>
              <a:rPr lang="da-DK" sz="1867" dirty="0">
                <a:solidFill>
                  <a:srgbClr val="364D6E"/>
                </a:solidFill>
                <a:sym typeface="Wingdings" pitchFamily="2" charset="2"/>
              </a:rPr>
              <a:t></a:t>
            </a:r>
          </a:p>
        </p:txBody>
      </p:sp>
      <p:sp>
        <p:nvSpPr>
          <p:cNvPr id="20" name="Text Placeholder 2">
            <a:extLst>
              <a:ext uri="{FF2B5EF4-FFF2-40B4-BE49-F238E27FC236}">
                <a16:creationId xmlns:a16="http://schemas.microsoft.com/office/drawing/2014/main" id="{5F687247-AD99-D238-7236-160211A2948D}"/>
              </a:ext>
            </a:extLst>
          </p:cNvPr>
          <p:cNvSpPr txBox="1">
            <a:spLocks/>
          </p:cNvSpPr>
          <p:nvPr>
            <p:custDataLst>
              <p:tags r:id="rId4"/>
            </p:custDataLst>
          </p:nvPr>
        </p:nvSpPr>
        <p:spPr bwMode="auto">
          <a:xfrm>
            <a:off x="774700" y="4852988"/>
            <a:ext cx="188913" cy="188913"/>
          </a:xfrm>
          <a:prstGeom prst="rect">
            <a:avLst/>
          </a:prstGeom>
          <a:noFill/>
          <a:ln w="9525">
            <a:solidFill>
              <a:srgbClr val="364D6E"/>
            </a:solid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spcBef>
                <a:spcPct val="0"/>
              </a:spcBef>
              <a:spcAft>
                <a:spcPct val="0"/>
              </a:spcAft>
            </a:pPr>
            <a:r>
              <a:rPr lang="da-DK" sz="1867" dirty="0">
                <a:solidFill>
                  <a:srgbClr val="364D6E"/>
                </a:solidFill>
                <a:sym typeface="Wingdings" pitchFamily="2" charset="2"/>
              </a:rPr>
              <a:t></a:t>
            </a:r>
          </a:p>
        </p:txBody>
      </p:sp>
      <p:sp>
        <p:nvSpPr>
          <p:cNvPr id="21" name="Text Placeholder 2">
            <a:extLst>
              <a:ext uri="{FF2B5EF4-FFF2-40B4-BE49-F238E27FC236}">
                <a16:creationId xmlns:a16="http://schemas.microsoft.com/office/drawing/2014/main" id="{D1598D61-CC7E-31F4-7AAC-7E9018E00A48}"/>
              </a:ext>
            </a:extLst>
          </p:cNvPr>
          <p:cNvSpPr txBox="1">
            <a:spLocks/>
          </p:cNvSpPr>
          <p:nvPr>
            <p:custDataLst>
              <p:tags r:id="rId5"/>
            </p:custDataLst>
          </p:nvPr>
        </p:nvSpPr>
        <p:spPr bwMode="auto">
          <a:xfrm>
            <a:off x="779463" y="5210175"/>
            <a:ext cx="188913" cy="188913"/>
          </a:xfrm>
          <a:prstGeom prst="rect">
            <a:avLst/>
          </a:prstGeom>
          <a:noFill/>
          <a:ln w="9525">
            <a:solidFill>
              <a:srgbClr val="364D6E"/>
            </a:solid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spcBef>
                <a:spcPct val="0"/>
              </a:spcBef>
              <a:spcAft>
                <a:spcPct val="0"/>
              </a:spcAft>
            </a:pPr>
            <a:r>
              <a:rPr lang="da-DK" sz="1867" dirty="0">
                <a:solidFill>
                  <a:srgbClr val="364D6E"/>
                </a:solidFill>
                <a:sym typeface="Wingdings" pitchFamily="2" charset="2"/>
              </a:rPr>
              <a:t></a:t>
            </a:r>
          </a:p>
        </p:txBody>
      </p:sp>
      <p:sp>
        <p:nvSpPr>
          <p:cNvPr id="22" name="Text Placeholder 2">
            <a:extLst>
              <a:ext uri="{FF2B5EF4-FFF2-40B4-BE49-F238E27FC236}">
                <a16:creationId xmlns:a16="http://schemas.microsoft.com/office/drawing/2014/main" id="{84B08D7F-476C-A42D-D1E2-7E3FF8153AB4}"/>
              </a:ext>
            </a:extLst>
          </p:cNvPr>
          <p:cNvSpPr txBox="1">
            <a:spLocks/>
          </p:cNvSpPr>
          <p:nvPr>
            <p:custDataLst>
              <p:tags r:id="rId6"/>
            </p:custDataLst>
          </p:nvPr>
        </p:nvSpPr>
        <p:spPr bwMode="auto">
          <a:xfrm>
            <a:off x="785813" y="5557838"/>
            <a:ext cx="188913" cy="188913"/>
          </a:xfrm>
          <a:prstGeom prst="rect">
            <a:avLst/>
          </a:prstGeom>
          <a:noFill/>
          <a:ln w="9525">
            <a:solidFill>
              <a:srgbClr val="364D6E"/>
            </a:solid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spcBef>
                <a:spcPct val="0"/>
              </a:spcBef>
              <a:spcAft>
                <a:spcPct val="0"/>
              </a:spcAft>
            </a:pPr>
            <a:r>
              <a:rPr lang="da-DK" sz="1867" dirty="0">
                <a:solidFill>
                  <a:srgbClr val="364D6E"/>
                </a:solidFill>
                <a:sym typeface="Wingdings" pitchFamily="2" charset="2"/>
              </a:rPr>
              <a:t></a:t>
            </a:r>
          </a:p>
        </p:txBody>
      </p:sp>
      <p:sp>
        <p:nvSpPr>
          <p:cNvPr id="23" name="Text Placeholder 2">
            <a:extLst>
              <a:ext uri="{FF2B5EF4-FFF2-40B4-BE49-F238E27FC236}">
                <a16:creationId xmlns:a16="http://schemas.microsoft.com/office/drawing/2014/main" id="{5EA59D1C-B3BE-A15C-A5DF-7698604AF2CD}"/>
              </a:ext>
            </a:extLst>
          </p:cNvPr>
          <p:cNvSpPr txBox="1">
            <a:spLocks/>
          </p:cNvSpPr>
          <p:nvPr>
            <p:custDataLst>
              <p:tags r:id="rId7"/>
            </p:custDataLst>
          </p:nvPr>
        </p:nvSpPr>
        <p:spPr bwMode="auto">
          <a:xfrm>
            <a:off x="785813" y="5894388"/>
            <a:ext cx="188913" cy="188913"/>
          </a:xfrm>
          <a:prstGeom prst="rect">
            <a:avLst/>
          </a:prstGeom>
          <a:noFill/>
          <a:ln w="9525">
            <a:solidFill>
              <a:srgbClr val="364D6E"/>
            </a:solid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spcBef>
                <a:spcPct val="0"/>
              </a:spcBef>
              <a:spcAft>
                <a:spcPct val="0"/>
              </a:spcAft>
            </a:pPr>
            <a:r>
              <a:rPr lang="da-DK" sz="1867" dirty="0">
                <a:solidFill>
                  <a:srgbClr val="364D6E"/>
                </a:solidFill>
                <a:sym typeface="Wingdings" pitchFamily="2" charset="2"/>
              </a:rPr>
              <a:t></a:t>
            </a:r>
          </a:p>
        </p:txBody>
      </p:sp>
      <p:sp>
        <p:nvSpPr>
          <p:cNvPr id="3" name="TextBox 2">
            <a:extLst>
              <a:ext uri="{FF2B5EF4-FFF2-40B4-BE49-F238E27FC236}">
                <a16:creationId xmlns:a16="http://schemas.microsoft.com/office/drawing/2014/main" id="{0932A0FC-633C-D2BE-6659-66672E8A275C}"/>
              </a:ext>
            </a:extLst>
          </p:cNvPr>
          <p:cNvSpPr txBox="1"/>
          <p:nvPr/>
        </p:nvSpPr>
        <p:spPr>
          <a:xfrm>
            <a:off x="6748829" y="4663748"/>
            <a:ext cx="5106759" cy="1938992"/>
          </a:xfrm>
          <a:prstGeom prst="rect">
            <a:avLst/>
          </a:prstGeom>
          <a:solidFill>
            <a:schemeClr val="bg1"/>
          </a:solidFill>
          <a:ln>
            <a:solidFill>
              <a:srgbClr val="002060"/>
            </a:solidFill>
          </a:ln>
        </p:spPr>
        <p:txBody>
          <a:bodyPr wrap="square">
            <a:spAutoFit/>
          </a:bodyPr>
          <a:lstStyle/>
          <a:p>
            <a:pPr algn="l"/>
            <a:r>
              <a:rPr lang="da-DK" sz="1200" b="1" u="none" strike="noStrike" dirty="0">
                <a:solidFill>
                  <a:srgbClr val="002060"/>
                </a:solidFill>
                <a:effectLst/>
              </a:rPr>
              <a:t>Global permission (work in </a:t>
            </a:r>
            <a:r>
              <a:rPr lang="da-DK" sz="1200" b="1" u="none" strike="noStrike" dirty="0" err="1">
                <a:solidFill>
                  <a:srgbClr val="002060"/>
                </a:solidFill>
                <a:effectLst/>
              </a:rPr>
              <a:t>progress</a:t>
            </a:r>
            <a:r>
              <a:rPr lang="da-DK" sz="1200" b="1" u="none" strike="noStrike" dirty="0">
                <a:solidFill>
                  <a:srgbClr val="002060"/>
                </a:solidFill>
                <a:effectLst/>
              </a:rPr>
              <a:t>, er pt jurist)</a:t>
            </a:r>
          </a:p>
          <a:p>
            <a:pPr algn="l"/>
            <a:endParaRPr lang="da-DK" sz="1200" i="1" dirty="0">
              <a:solidFill>
                <a:srgbClr val="002060"/>
              </a:solidFill>
            </a:endParaRPr>
          </a:p>
          <a:p>
            <a:pPr algn="l"/>
            <a:r>
              <a:rPr lang="da-DK" sz="1200" b="0" i="1" u="none" strike="noStrike" dirty="0">
                <a:solidFill>
                  <a:srgbClr val="002060"/>
                </a:solidFill>
                <a:effectLst/>
              </a:rPr>
              <a:t>”Jeg giver samtykke til, at Boliga Gruppen A/S og de oplistede selskaber, </a:t>
            </a:r>
            <a:r>
              <a:rPr lang="da-DK" sz="1200" b="0" i="0" u="none" strike="noStrike" dirty="0">
                <a:solidFill>
                  <a:srgbClr val="002060"/>
                </a:solidFill>
                <a:effectLst/>
              </a:rPr>
              <a:t>i rollen som dataansvarlig,</a:t>
            </a:r>
            <a:r>
              <a:rPr lang="da-DK" sz="1200" b="0" i="1" u="none" strike="noStrike" dirty="0">
                <a:solidFill>
                  <a:srgbClr val="002060"/>
                </a:solidFill>
                <a:effectLst/>
              </a:rPr>
              <a:t> må </a:t>
            </a:r>
            <a:r>
              <a:rPr lang="da-DK" sz="1200" b="0" i="0" u="none" strike="noStrike" dirty="0">
                <a:solidFill>
                  <a:srgbClr val="002060"/>
                </a:solidFill>
                <a:effectLst/>
              </a:rPr>
              <a:t>behandle oplysninger, herunder X, X og X om mig samt </a:t>
            </a:r>
            <a:r>
              <a:rPr lang="da-DK" sz="1200" b="0" i="1" u="none" strike="noStrike" dirty="0">
                <a:solidFill>
                  <a:srgbClr val="002060"/>
                </a:solidFill>
                <a:effectLst/>
              </a:rPr>
              <a:t>rette henvendelse til mig på e-mail, sms, og via sociale media </a:t>
            </a:r>
            <a:r>
              <a:rPr lang="da-DK" sz="1200" b="0" i="0" u="none" strike="noStrike" dirty="0">
                <a:solidFill>
                  <a:srgbClr val="002060"/>
                </a:solidFill>
                <a:effectLst/>
              </a:rPr>
              <a:t>til markedsføringsformål</a:t>
            </a:r>
            <a:r>
              <a:rPr lang="da-DK" sz="1200" b="0" i="1" u="none" strike="noStrike" dirty="0">
                <a:solidFill>
                  <a:srgbClr val="002060"/>
                </a:solidFill>
                <a:effectLst/>
              </a:rPr>
              <a:t> med nyheder og markedsføring. Du kan læse vores persondatapolitik </a:t>
            </a:r>
            <a:r>
              <a:rPr lang="da-DK" sz="1200" b="0" i="1" u="sng" strike="noStrike" dirty="0">
                <a:solidFill>
                  <a:srgbClr val="002060"/>
                </a:solidFill>
                <a:effectLst/>
              </a:rPr>
              <a:t>her</a:t>
            </a:r>
            <a:r>
              <a:rPr lang="da-DK" sz="1200" b="0" i="1" u="none" strike="noStrike" dirty="0">
                <a:solidFill>
                  <a:srgbClr val="002060"/>
                </a:solidFill>
                <a:effectLst/>
              </a:rPr>
              <a:t>. Samtykket kan altid trækkes tilbage i de henvendelser du modtager eller ved at skrive på </a:t>
            </a:r>
            <a:r>
              <a:rPr lang="da-DK" sz="1200" b="0" i="1" u="sng" strike="noStrike" dirty="0">
                <a:solidFill>
                  <a:srgbClr val="002060"/>
                </a:solidFill>
                <a:effectLst/>
                <a:hlinkClick r:id="rId12" tooltip="mailto:afmeld@boligagruppen.dk">
                  <a:extLst>
                    <a:ext uri="{A12FA001-AC4F-418D-AE19-62706E023703}">
                      <ahyp:hlinkClr xmlns:ahyp="http://schemas.microsoft.com/office/drawing/2018/hyperlinkcolor" val="tx"/>
                    </a:ext>
                  </a:extLst>
                </a:hlinkClick>
              </a:rPr>
              <a:t>afmeld@boligagruppen.dk</a:t>
            </a:r>
            <a:r>
              <a:rPr lang="da-DK" sz="1200" b="0" i="1" u="none" strike="noStrike" dirty="0">
                <a:solidFill>
                  <a:srgbClr val="002060"/>
                </a:solidFill>
                <a:effectLst/>
              </a:rPr>
              <a:t>.”</a:t>
            </a:r>
            <a:endParaRPr lang="da-DK" sz="1200" b="0" i="0" u="none" strike="noStrike" dirty="0">
              <a:solidFill>
                <a:srgbClr val="002060"/>
              </a:solidFill>
              <a:effectLst/>
            </a:endParaRPr>
          </a:p>
          <a:p>
            <a:pPr algn="l"/>
            <a:r>
              <a:rPr lang="da-DK" sz="1200" b="0" i="0" u="none" strike="noStrike" dirty="0">
                <a:solidFill>
                  <a:srgbClr val="002060"/>
                </a:solidFill>
                <a:effectLst/>
              </a:rPr>
              <a:t>Tilbagetrækning af samtykke berør ikke lovligheden af den behandling, der er baseret på samtykke inden tilbagetrækningen.”</a:t>
            </a:r>
          </a:p>
        </p:txBody>
      </p:sp>
      <p:sp>
        <p:nvSpPr>
          <p:cNvPr id="5" name="TextBox 4">
            <a:extLst>
              <a:ext uri="{FF2B5EF4-FFF2-40B4-BE49-F238E27FC236}">
                <a16:creationId xmlns:a16="http://schemas.microsoft.com/office/drawing/2014/main" id="{FB860FAE-3E32-287D-2DAE-7E54B0441DD1}"/>
              </a:ext>
            </a:extLst>
          </p:cNvPr>
          <p:cNvSpPr txBox="1"/>
          <p:nvPr/>
        </p:nvSpPr>
        <p:spPr>
          <a:xfrm>
            <a:off x="6748829" y="1400942"/>
            <a:ext cx="5106759" cy="3046988"/>
          </a:xfrm>
          <a:prstGeom prst="rect">
            <a:avLst/>
          </a:prstGeom>
          <a:solidFill>
            <a:schemeClr val="bg1"/>
          </a:solidFill>
          <a:ln>
            <a:solidFill>
              <a:srgbClr val="002060"/>
            </a:solidFill>
          </a:ln>
        </p:spPr>
        <p:txBody>
          <a:bodyPr wrap="square">
            <a:spAutoFit/>
          </a:bodyPr>
          <a:lstStyle/>
          <a:p>
            <a:pPr algn="l"/>
            <a:r>
              <a:rPr lang="da-DK" sz="1200" b="1" u="none" strike="noStrike" dirty="0">
                <a:solidFill>
                  <a:srgbClr val="002060"/>
                </a:solidFill>
                <a:effectLst/>
              </a:rPr>
              <a:t>Nuværende permission (brugere i Ubivox)</a:t>
            </a:r>
            <a:r>
              <a:rPr lang="da-DK" sz="1200" b="0" u="none" strike="noStrike" dirty="0">
                <a:solidFill>
                  <a:srgbClr val="002060"/>
                </a:solidFill>
                <a:effectLst/>
              </a:rPr>
              <a:t> </a:t>
            </a:r>
          </a:p>
          <a:p>
            <a:pPr algn="l"/>
            <a:endParaRPr lang="da-DK" sz="1200" dirty="0">
              <a:solidFill>
                <a:srgbClr val="002060"/>
              </a:solidFill>
            </a:endParaRPr>
          </a:p>
          <a:p>
            <a:pPr algn="l"/>
            <a:r>
              <a:rPr lang="en-GB" sz="1200" b="0" i="0" dirty="0">
                <a:solidFill>
                  <a:srgbClr val="002060"/>
                </a:solidFill>
                <a:effectLst/>
              </a:rPr>
              <a:t>Ja tak, jeg vil gerne modtage nyhedsbreve med artikler og annoncer. Jeg har læst og forstået samtykkeerklæringen. Boliga vil gerne gøre din tid på boligmarkedet bedst mulig – så du er godt klædt på til din fremtidige bolighandel. Vi gemmer og anvender derfor de oplysninger, du giver os for at kunne sende dig det nyeste fra boligmarkedet, aktuelle salgspriser, annonceret indhold omhandlende boligmarkedet, finans, hus og have, familieliv og livsstil. Annoncørbetalt indhold vil være markeret. Du vil udelukkende blive kontaktet af Boliga ApS via e-mail, der dog kan indeholde materiale fra vores </a:t>
            </a:r>
            <a:r>
              <a:rPr lang="en-GB" sz="1200" b="0" i="0" u="none" strike="noStrike" dirty="0">
                <a:solidFill>
                  <a:srgbClr val="002060"/>
                </a:solidFill>
                <a:effectLst/>
                <a:hlinkClick r:id="rId13">
                  <a:extLst>
                    <a:ext uri="{A12FA001-AC4F-418D-AE19-62706E023703}">
                      <ahyp:hlinkClr xmlns:ahyp="http://schemas.microsoft.com/office/drawing/2018/hyperlinkcolor" val="tx"/>
                    </a:ext>
                  </a:extLst>
                </a:hlinkClick>
              </a:rPr>
              <a:t>aktuelle samarbejdspartnere</a:t>
            </a:r>
            <a:r>
              <a:rPr lang="en-GB" sz="1200" b="0" i="0" dirty="0">
                <a:solidFill>
                  <a:srgbClr val="002060"/>
                </a:solidFill>
                <a:effectLst/>
              </a:rPr>
              <a:t> og øvrige koncernselskab; Reel Finans Ejendomskreditselskab A/S. Vi videregiver ikke dine oplysninger til tredjepart. Jeg bekræfter, at jeg er over 13 år, og at Boliga ApS må indsamle og behandle de anførte personoplysninger til det ovenstående formål.Se vores </a:t>
            </a:r>
            <a:r>
              <a:rPr lang="en-GB" sz="1200" b="0" i="0" u="none" strike="noStrike" dirty="0">
                <a:solidFill>
                  <a:srgbClr val="002060"/>
                </a:solidFill>
                <a:effectLst/>
                <a:hlinkClick r:id="rId14">
                  <a:extLst>
                    <a:ext uri="{A12FA001-AC4F-418D-AE19-62706E023703}">
                      <ahyp:hlinkClr xmlns:ahyp="http://schemas.microsoft.com/office/drawing/2018/hyperlinkcolor" val="tx"/>
                    </a:ext>
                  </a:extLst>
                </a:hlinkClick>
              </a:rPr>
              <a:t>persondatapolitik</a:t>
            </a:r>
            <a:r>
              <a:rPr lang="en-GB" sz="1200" b="0" i="0" dirty="0">
                <a:solidFill>
                  <a:srgbClr val="002060"/>
                </a:solidFill>
                <a:effectLst/>
              </a:rPr>
              <a:t> her. Du kan til enhver tid trække dit samtykke tilbage i fanen </a:t>
            </a:r>
            <a:r>
              <a:rPr lang="en-GB" sz="1200" b="0" i="0" u="none" strike="noStrike" dirty="0">
                <a:solidFill>
                  <a:srgbClr val="002060"/>
                </a:solidFill>
                <a:effectLst/>
                <a:hlinkClick r:id="rId15">
                  <a:extLst>
                    <a:ext uri="{A12FA001-AC4F-418D-AE19-62706E023703}">
                      <ahyp:hlinkClr xmlns:ahyp="http://schemas.microsoft.com/office/drawing/2018/hyperlinkcolor" val="tx"/>
                    </a:ext>
                  </a:extLst>
                </a:hlinkClick>
              </a:rPr>
              <a:t>”Mine samtykker”</a:t>
            </a:r>
            <a:endParaRPr lang="da-DK" sz="1200" b="0" u="none" strike="noStrike" dirty="0">
              <a:solidFill>
                <a:srgbClr val="002060"/>
              </a:solidFill>
              <a:effectLst/>
            </a:endParaRPr>
          </a:p>
        </p:txBody>
      </p:sp>
      <p:sp>
        <p:nvSpPr>
          <p:cNvPr id="43" name="TextBox 42">
            <a:extLst>
              <a:ext uri="{FF2B5EF4-FFF2-40B4-BE49-F238E27FC236}">
                <a16:creationId xmlns:a16="http://schemas.microsoft.com/office/drawing/2014/main" id="{A203BE7C-EFC9-5000-B173-43D8201D0366}"/>
              </a:ext>
            </a:extLst>
          </p:cNvPr>
          <p:cNvSpPr txBox="1"/>
          <p:nvPr/>
        </p:nvSpPr>
        <p:spPr>
          <a:xfrm>
            <a:off x="980096" y="4441352"/>
            <a:ext cx="2219625" cy="276225"/>
          </a:xfrm>
          <a:prstGeom prst="rect">
            <a:avLst/>
          </a:prstGeom>
          <a:noFill/>
        </p:spPr>
        <p:txBody>
          <a:bodyPr wrap="square" rtlCol="0">
            <a:spAutoFit/>
          </a:bodyPr>
          <a:lstStyle/>
          <a:p>
            <a:r>
              <a:rPr lang="da-DK" sz="1200" dirty="0">
                <a:solidFill>
                  <a:srgbClr val="002060"/>
                </a:solidFill>
              </a:rPr>
              <a:t>Din Geo</a:t>
            </a:r>
            <a:endParaRPr lang="da-DK" sz="1600" dirty="0">
              <a:solidFill>
                <a:srgbClr val="002060"/>
              </a:solidFill>
            </a:endParaRPr>
          </a:p>
        </p:txBody>
      </p:sp>
      <p:cxnSp>
        <p:nvCxnSpPr>
          <p:cNvPr id="45" name="Straight Arrow Connector 44">
            <a:extLst>
              <a:ext uri="{FF2B5EF4-FFF2-40B4-BE49-F238E27FC236}">
                <a16:creationId xmlns:a16="http://schemas.microsoft.com/office/drawing/2014/main" id="{EBEA03A6-932F-4830-C9A7-E39D476393FC}"/>
              </a:ext>
            </a:extLst>
          </p:cNvPr>
          <p:cNvCxnSpPr>
            <a:cxnSpLocks/>
          </p:cNvCxnSpPr>
          <p:nvPr/>
        </p:nvCxnSpPr>
        <p:spPr>
          <a:xfrm flipH="1">
            <a:off x="1967571" y="2557826"/>
            <a:ext cx="4723081" cy="222098"/>
          </a:xfrm>
          <a:prstGeom prst="straightConnector1">
            <a:avLst/>
          </a:prstGeom>
          <a:ln>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a:extLst>
              <a:ext uri="{FF2B5EF4-FFF2-40B4-BE49-F238E27FC236}">
                <a16:creationId xmlns:a16="http://schemas.microsoft.com/office/drawing/2014/main" id="{6B6E368A-0661-8B08-0B31-566FBB75B1E4}"/>
              </a:ext>
            </a:extLst>
          </p:cNvPr>
          <p:cNvCxnSpPr>
            <a:cxnSpLocks/>
            <a:stCxn id="3" idx="1"/>
          </p:cNvCxnSpPr>
          <p:nvPr/>
        </p:nvCxnSpPr>
        <p:spPr>
          <a:xfrm flipH="1" flipV="1">
            <a:off x="2160849" y="5400366"/>
            <a:ext cx="4587980" cy="232878"/>
          </a:xfrm>
          <a:prstGeom prst="straightConnector1">
            <a:avLst/>
          </a:prstGeom>
          <a:ln>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50" name="Straight Arrow Connector 49">
            <a:extLst>
              <a:ext uri="{FF2B5EF4-FFF2-40B4-BE49-F238E27FC236}">
                <a16:creationId xmlns:a16="http://schemas.microsoft.com/office/drawing/2014/main" id="{625E0130-F822-E7FE-B3FB-58153F5BD563}"/>
              </a:ext>
            </a:extLst>
          </p:cNvPr>
          <p:cNvCxnSpPr>
            <a:cxnSpLocks/>
            <a:stCxn id="3" idx="1"/>
          </p:cNvCxnSpPr>
          <p:nvPr/>
        </p:nvCxnSpPr>
        <p:spPr>
          <a:xfrm flipH="1" flipV="1">
            <a:off x="1967571" y="2824997"/>
            <a:ext cx="4781258" cy="2808247"/>
          </a:xfrm>
          <a:prstGeom prst="straightConnector1">
            <a:avLst/>
          </a:prstGeom>
          <a:ln>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id="{E362396C-3159-E828-833D-B5ED88E66B45}"/>
              </a:ext>
            </a:extLst>
          </p:cNvPr>
          <p:cNvSpPr txBox="1"/>
          <p:nvPr/>
        </p:nvSpPr>
        <p:spPr>
          <a:xfrm>
            <a:off x="4083197" y="2530375"/>
            <a:ext cx="2134723" cy="276999"/>
          </a:xfrm>
          <a:prstGeom prst="rect">
            <a:avLst/>
          </a:prstGeom>
          <a:solidFill>
            <a:schemeClr val="bg1"/>
          </a:solidFill>
        </p:spPr>
        <p:txBody>
          <a:bodyPr wrap="square" rtlCol="0">
            <a:spAutoFit/>
          </a:bodyPr>
          <a:lstStyle/>
          <a:p>
            <a:r>
              <a:rPr lang="da-DK" sz="1200" dirty="0">
                <a:solidFill>
                  <a:srgbClr val="002060"/>
                </a:solidFill>
              </a:rPr>
              <a:t>Modtager kun Boliga-nyheder</a:t>
            </a:r>
            <a:endParaRPr lang="da-DK" sz="1600" dirty="0">
              <a:solidFill>
                <a:srgbClr val="002060"/>
              </a:solidFill>
            </a:endParaRPr>
          </a:p>
        </p:txBody>
      </p:sp>
      <p:sp>
        <p:nvSpPr>
          <p:cNvPr id="54" name="TextBox 53">
            <a:extLst>
              <a:ext uri="{FF2B5EF4-FFF2-40B4-BE49-F238E27FC236}">
                <a16:creationId xmlns:a16="http://schemas.microsoft.com/office/drawing/2014/main" id="{EB5A53A1-1443-5CD2-6E29-D6EA9E49070D}"/>
              </a:ext>
            </a:extLst>
          </p:cNvPr>
          <p:cNvSpPr txBox="1"/>
          <p:nvPr/>
        </p:nvSpPr>
        <p:spPr>
          <a:xfrm>
            <a:off x="4221530" y="4591555"/>
            <a:ext cx="2134723" cy="2000548"/>
          </a:xfrm>
          <a:prstGeom prst="rect">
            <a:avLst/>
          </a:prstGeom>
          <a:solidFill>
            <a:schemeClr val="bg1"/>
          </a:solidFill>
        </p:spPr>
        <p:txBody>
          <a:bodyPr wrap="square" rtlCol="0" anchor="ctr">
            <a:spAutoFit/>
          </a:bodyPr>
          <a:lstStyle/>
          <a:p>
            <a:r>
              <a:rPr lang="da-DK" sz="1200" dirty="0">
                <a:solidFill>
                  <a:srgbClr val="002060"/>
                </a:solidFill>
              </a:rPr>
              <a:t>Modtager Boliga-nyheder og nyheder fra de øvrige selskaber i gruppen. Boliga Gruppen er afsender men i e-mails kan f.eks. være info fra Din Geo og tilbud fra Lån trygt. </a:t>
            </a:r>
          </a:p>
          <a:p>
            <a:endParaRPr lang="da-DK" sz="1200" dirty="0">
              <a:solidFill>
                <a:srgbClr val="002060"/>
              </a:solidFill>
            </a:endParaRPr>
          </a:p>
          <a:p>
            <a:r>
              <a:rPr lang="da-DK" sz="1200" dirty="0">
                <a:solidFill>
                  <a:srgbClr val="002060"/>
                </a:solidFill>
              </a:rPr>
              <a:t>Hvert samtykke kan afmeldes enkeltvis.  </a:t>
            </a:r>
          </a:p>
          <a:p>
            <a:endParaRPr lang="da-DK" sz="1600" dirty="0">
              <a:solidFill>
                <a:srgbClr val="002060"/>
              </a:solidFill>
            </a:endParaRPr>
          </a:p>
        </p:txBody>
      </p:sp>
      <p:sp>
        <p:nvSpPr>
          <p:cNvPr id="6" name="Rectangle 5">
            <a:extLst>
              <a:ext uri="{FF2B5EF4-FFF2-40B4-BE49-F238E27FC236}">
                <a16:creationId xmlns:a16="http://schemas.microsoft.com/office/drawing/2014/main" id="{66956673-21B8-5838-E26C-D7BD71DF1683}"/>
              </a:ext>
            </a:extLst>
          </p:cNvPr>
          <p:cNvSpPr/>
          <p:nvPr/>
        </p:nvSpPr>
        <p:spPr>
          <a:xfrm>
            <a:off x="653143" y="1400942"/>
            <a:ext cx="5703110" cy="5239343"/>
          </a:xfrm>
          <a:prstGeom prst="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3" name="TextBox 12">
            <a:extLst>
              <a:ext uri="{FF2B5EF4-FFF2-40B4-BE49-F238E27FC236}">
                <a16:creationId xmlns:a16="http://schemas.microsoft.com/office/drawing/2014/main" id="{B6B30FCB-8628-F3C9-909E-82946EC08117}"/>
              </a:ext>
            </a:extLst>
          </p:cNvPr>
          <p:cNvSpPr txBox="1"/>
          <p:nvPr/>
        </p:nvSpPr>
        <p:spPr>
          <a:xfrm>
            <a:off x="741362" y="1187423"/>
            <a:ext cx="2458359" cy="369332"/>
          </a:xfrm>
          <a:prstGeom prst="rect">
            <a:avLst/>
          </a:prstGeom>
          <a:solidFill>
            <a:schemeClr val="bg1"/>
          </a:solidFill>
        </p:spPr>
        <p:txBody>
          <a:bodyPr wrap="square" rtlCol="0">
            <a:spAutoFit/>
          </a:bodyPr>
          <a:lstStyle/>
          <a:p>
            <a:r>
              <a:rPr lang="da-DK" b="1" dirty="0">
                <a:solidFill>
                  <a:srgbClr val="002060"/>
                </a:solidFill>
              </a:rPr>
              <a:t>Nyhedsbreve fra Boliga</a:t>
            </a:r>
            <a:endParaRPr lang="da-DK" sz="2400" b="1" dirty="0">
              <a:solidFill>
                <a:srgbClr val="002060"/>
              </a:solidFill>
            </a:endParaRPr>
          </a:p>
        </p:txBody>
      </p:sp>
    </p:spTree>
    <p:extLst>
      <p:ext uri="{BB962C8B-B14F-4D97-AF65-F5344CB8AC3E}">
        <p14:creationId xmlns:p14="http://schemas.microsoft.com/office/powerpoint/2010/main" val="42335913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kt 3" hidden="1">
            <a:extLst>
              <a:ext uri="{FF2B5EF4-FFF2-40B4-BE49-F238E27FC236}">
                <a16:creationId xmlns:a16="http://schemas.microsoft.com/office/drawing/2014/main" id="{F9638A7E-814A-EAF1-5C2D-0675E3EA1011}"/>
              </a:ext>
            </a:extLst>
          </p:cNvPr>
          <p:cNvGraphicFramePr>
            <a:graphicFrameLocks noChangeAspect="1"/>
          </p:cNvGraphicFramePr>
          <p:nvPr>
            <p:custDataLst>
              <p:tags r:id="rId1"/>
            </p:custDataLst>
            <p:extLst>
              <p:ext uri="{D42A27DB-BD31-4B8C-83A1-F6EECF244321}">
                <p14:modId xmlns:p14="http://schemas.microsoft.com/office/powerpoint/2010/main" val="3252214565"/>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12" imgW="7772400" imgH="10058400" progId="TCLayout.ActiveDocument.1">
                  <p:embed/>
                </p:oleObj>
              </mc:Choice>
              <mc:Fallback>
                <p:oleObj name="think-cell Slide" r:id="rId12" imgW="7772400" imgH="10058400" progId="TCLayout.ActiveDocument.1">
                  <p:embed/>
                  <p:pic>
                    <p:nvPicPr>
                      <p:cNvPr id="4" name="Objekt 3" hidden="1">
                        <a:extLst>
                          <a:ext uri="{FF2B5EF4-FFF2-40B4-BE49-F238E27FC236}">
                            <a16:creationId xmlns:a16="http://schemas.microsoft.com/office/drawing/2014/main" id="{F9638A7E-814A-EAF1-5C2D-0675E3EA1011}"/>
                          </a:ext>
                        </a:extLst>
                      </p:cNvPr>
                      <p:cNvPicPr/>
                      <p:nvPr/>
                    </p:nvPicPr>
                    <p:blipFill>
                      <a:blip r:embed="rId13"/>
                      <a:stretch>
                        <a:fillRect/>
                      </a:stretch>
                    </p:blipFill>
                    <p:spPr>
                      <a:xfrm>
                        <a:off x="1588" y="1588"/>
                        <a:ext cx="1227" cy="1588"/>
                      </a:xfrm>
                      <a:prstGeom prst="rect">
                        <a:avLst/>
                      </a:prstGeom>
                    </p:spPr>
                  </p:pic>
                </p:oleObj>
              </mc:Fallback>
            </mc:AlternateContent>
          </a:graphicData>
        </a:graphic>
      </p:graphicFrame>
      <p:sp>
        <p:nvSpPr>
          <p:cNvPr id="52" name="Rectangle 51">
            <a:extLst>
              <a:ext uri="{FF2B5EF4-FFF2-40B4-BE49-F238E27FC236}">
                <a16:creationId xmlns:a16="http://schemas.microsoft.com/office/drawing/2014/main" id="{46A27F9F-985B-AEC9-08D5-5C54AB5F4984}"/>
              </a:ext>
            </a:extLst>
          </p:cNvPr>
          <p:cNvSpPr/>
          <p:nvPr/>
        </p:nvSpPr>
        <p:spPr>
          <a:xfrm>
            <a:off x="653143" y="1480457"/>
            <a:ext cx="3090182" cy="2691493"/>
          </a:xfrm>
          <a:prstGeom prst="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 name="AutoShape 8">
            <a:extLst>
              <a:ext uri="{FF2B5EF4-FFF2-40B4-BE49-F238E27FC236}">
                <a16:creationId xmlns:a16="http://schemas.microsoft.com/office/drawing/2014/main" id="{ECF32A77-9981-38FF-44B8-6F7DFDE83F08}"/>
              </a:ext>
            </a:extLst>
          </p:cNvPr>
          <p:cNvSpPr/>
          <p:nvPr/>
        </p:nvSpPr>
        <p:spPr>
          <a:xfrm>
            <a:off x="-203199" y="95578"/>
            <a:ext cx="12583708" cy="573257"/>
          </a:xfrm>
          <a:prstGeom prst="rect">
            <a:avLst/>
          </a:prstGeom>
          <a:solidFill>
            <a:schemeClr val="tx2">
              <a:lumMod val="60000"/>
              <a:lumOff val="40000"/>
              <a:alpha val="25000"/>
            </a:schemeClr>
          </a:solidFill>
          <a:ln>
            <a:noFill/>
          </a:ln>
        </p:spPr>
        <p:txBody>
          <a:bodyPr lIns="72000" anchor="ctr"/>
          <a:lstStyle/>
          <a:p>
            <a:pPr defTabSz="609630"/>
            <a:r>
              <a:rPr lang="da-DK" sz="1600" b="1" dirty="0">
                <a:solidFill>
                  <a:srgbClr val="002060"/>
                </a:solidFill>
                <a:latin typeface="Arial" panose="020B0604020202020204" pitchFamily="34" charset="0"/>
                <a:cs typeface="Arial" panose="020B0604020202020204" pitchFamily="34" charset="0"/>
              </a:rPr>
              <a:t>		MOCK UP</a:t>
            </a:r>
          </a:p>
          <a:p>
            <a:pPr defTabSz="609630"/>
            <a:r>
              <a:rPr lang="da-DK" sz="1600" b="1" dirty="0">
                <a:solidFill>
                  <a:srgbClr val="002060"/>
                </a:solidFill>
                <a:latin typeface="Arial" panose="020B0604020202020204" pitchFamily="34" charset="0"/>
                <a:cs typeface="Arial" panose="020B0604020202020204" pitchFamily="34" charset="0"/>
              </a:rPr>
              <a:t>		</a:t>
            </a:r>
            <a:r>
              <a:rPr lang="da-DK" sz="1050" b="1" dirty="0">
                <a:solidFill>
                  <a:srgbClr val="002060"/>
                </a:solidFill>
                <a:latin typeface="Arial" panose="020B0604020202020204" pitchFamily="34" charset="0"/>
                <a:cs typeface="Arial" panose="020B0604020202020204" pitchFamily="34" charset="0"/>
              </a:rPr>
              <a:t> PREFERENCECENTER – KØBERKARTOTEK &amp; MIN BOLIG (MIT BOLIGA) </a:t>
            </a:r>
            <a:endParaRPr lang="da-DK" sz="1200" b="1" dirty="0">
              <a:solidFill>
                <a:srgbClr val="002060"/>
              </a:solidFill>
              <a:latin typeface="Arial" panose="020B0604020202020204" pitchFamily="34" charset="0"/>
              <a:cs typeface="Arial" panose="020B0604020202020204" pitchFamily="34" charset="0"/>
            </a:endParaRPr>
          </a:p>
        </p:txBody>
      </p:sp>
      <p:pic>
        <p:nvPicPr>
          <p:cNvPr id="6" name="Picture 2">
            <a:extLst>
              <a:ext uri="{FF2B5EF4-FFF2-40B4-BE49-F238E27FC236}">
                <a16:creationId xmlns:a16="http://schemas.microsoft.com/office/drawing/2014/main" id="{010D81C7-9904-D512-27A7-6DC2D15B8DF0}"/>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1069516" y="6519722"/>
            <a:ext cx="1100712" cy="331021"/>
          </a:xfrm>
          <a:prstGeom prst="rect">
            <a:avLst/>
          </a:prstGeom>
          <a:noFill/>
          <a:extLst>
            <a:ext uri="{909E8E84-426E-40DD-AFC4-6F175D3DCCD1}">
              <a14:hiddenFill xmlns:a14="http://schemas.microsoft.com/office/drawing/2010/main">
                <a:solidFill>
                  <a:srgbClr val="FFFFFF"/>
                </a:solidFill>
              </a14:hiddenFill>
            </a:ext>
          </a:extLst>
        </p:spPr>
      </p:pic>
      <p:sp>
        <p:nvSpPr>
          <p:cNvPr id="24" name="TextBox 23">
            <a:extLst>
              <a:ext uri="{FF2B5EF4-FFF2-40B4-BE49-F238E27FC236}">
                <a16:creationId xmlns:a16="http://schemas.microsoft.com/office/drawing/2014/main" id="{1F869E9D-700D-DD5D-AF33-88492999B071}"/>
              </a:ext>
            </a:extLst>
          </p:cNvPr>
          <p:cNvSpPr txBox="1"/>
          <p:nvPr/>
        </p:nvSpPr>
        <p:spPr>
          <a:xfrm>
            <a:off x="743858" y="1300173"/>
            <a:ext cx="2556555" cy="369332"/>
          </a:xfrm>
          <a:prstGeom prst="rect">
            <a:avLst/>
          </a:prstGeom>
          <a:solidFill>
            <a:schemeClr val="bg1"/>
          </a:solidFill>
        </p:spPr>
        <p:txBody>
          <a:bodyPr wrap="square" rtlCol="0">
            <a:spAutoFit/>
          </a:bodyPr>
          <a:lstStyle/>
          <a:p>
            <a:r>
              <a:rPr lang="da-DK" b="1" dirty="0">
                <a:solidFill>
                  <a:srgbClr val="002060"/>
                </a:solidFill>
              </a:rPr>
              <a:t>Køberkartotek fra Boliga</a:t>
            </a:r>
            <a:endParaRPr lang="da-DK" sz="2400" b="1" dirty="0">
              <a:solidFill>
                <a:srgbClr val="002060"/>
              </a:solidFill>
            </a:endParaRPr>
          </a:p>
        </p:txBody>
      </p:sp>
      <p:sp>
        <p:nvSpPr>
          <p:cNvPr id="25" name="TextBox 24">
            <a:extLst>
              <a:ext uri="{FF2B5EF4-FFF2-40B4-BE49-F238E27FC236}">
                <a16:creationId xmlns:a16="http://schemas.microsoft.com/office/drawing/2014/main" id="{E6C94692-9E18-3518-708A-60DE0A6E7CA8}"/>
              </a:ext>
            </a:extLst>
          </p:cNvPr>
          <p:cNvSpPr txBox="1"/>
          <p:nvPr/>
        </p:nvSpPr>
        <p:spPr>
          <a:xfrm>
            <a:off x="1016000" y="2601913"/>
            <a:ext cx="2052638" cy="277813"/>
          </a:xfrm>
          <a:prstGeom prst="rect">
            <a:avLst/>
          </a:prstGeom>
          <a:noFill/>
        </p:spPr>
        <p:txBody>
          <a:bodyPr wrap="square" rtlCol="0">
            <a:spAutoFit/>
          </a:bodyPr>
          <a:lstStyle/>
          <a:p>
            <a:r>
              <a:rPr lang="da-DK" sz="1200" dirty="0">
                <a:solidFill>
                  <a:srgbClr val="002060"/>
                </a:solidFill>
              </a:rPr>
              <a:t>Søgeagent</a:t>
            </a:r>
            <a:endParaRPr lang="da-DK" sz="1600" dirty="0">
              <a:solidFill>
                <a:srgbClr val="002060"/>
              </a:solidFill>
            </a:endParaRPr>
          </a:p>
        </p:txBody>
      </p:sp>
      <p:sp>
        <p:nvSpPr>
          <p:cNvPr id="26" name="TextBox 25">
            <a:extLst>
              <a:ext uri="{FF2B5EF4-FFF2-40B4-BE49-F238E27FC236}">
                <a16:creationId xmlns:a16="http://schemas.microsoft.com/office/drawing/2014/main" id="{8ECC7E42-A11B-9434-E664-E47FDB1723C4}"/>
              </a:ext>
            </a:extLst>
          </p:cNvPr>
          <p:cNvSpPr txBox="1"/>
          <p:nvPr/>
        </p:nvSpPr>
        <p:spPr>
          <a:xfrm>
            <a:off x="1017588" y="3015795"/>
            <a:ext cx="2051050" cy="276225"/>
          </a:xfrm>
          <a:prstGeom prst="rect">
            <a:avLst/>
          </a:prstGeom>
          <a:noFill/>
        </p:spPr>
        <p:txBody>
          <a:bodyPr wrap="square" rtlCol="0">
            <a:spAutoFit/>
          </a:bodyPr>
          <a:lstStyle/>
          <a:p>
            <a:r>
              <a:rPr lang="da-DK" sz="1200" dirty="0">
                <a:solidFill>
                  <a:srgbClr val="002060"/>
                </a:solidFill>
              </a:rPr>
              <a:t>Gemte boliger </a:t>
            </a:r>
            <a:endParaRPr lang="da-DK" sz="1600" dirty="0">
              <a:solidFill>
                <a:srgbClr val="002060"/>
              </a:solidFill>
            </a:endParaRPr>
          </a:p>
        </p:txBody>
      </p:sp>
      <p:sp>
        <p:nvSpPr>
          <p:cNvPr id="27" name="TextBox 26">
            <a:extLst>
              <a:ext uri="{FF2B5EF4-FFF2-40B4-BE49-F238E27FC236}">
                <a16:creationId xmlns:a16="http://schemas.microsoft.com/office/drawing/2014/main" id="{94C3F5D1-4A38-174C-F4D8-AAA26622F41C}"/>
              </a:ext>
            </a:extLst>
          </p:cNvPr>
          <p:cNvSpPr txBox="1"/>
          <p:nvPr/>
        </p:nvSpPr>
        <p:spPr>
          <a:xfrm>
            <a:off x="1012599" y="3404959"/>
            <a:ext cx="2051050" cy="277813"/>
          </a:xfrm>
          <a:prstGeom prst="rect">
            <a:avLst/>
          </a:prstGeom>
          <a:noFill/>
        </p:spPr>
        <p:txBody>
          <a:bodyPr wrap="square" rtlCol="0">
            <a:spAutoFit/>
          </a:bodyPr>
          <a:lstStyle/>
          <a:p>
            <a:r>
              <a:rPr lang="da-DK" sz="1200" dirty="0">
                <a:solidFill>
                  <a:srgbClr val="002060"/>
                </a:solidFill>
              </a:rPr>
              <a:t>Prisfald </a:t>
            </a:r>
            <a:endParaRPr lang="da-DK" sz="1600" dirty="0">
              <a:solidFill>
                <a:srgbClr val="002060"/>
              </a:solidFill>
            </a:endParaRPr>
          </a:p>
        </p:txBody>
      </p:sp>
      <p:sp>
        <p:nvSpPr>
          <p:cNvPr id="28" name="Text Placeholder 2">
            <a:extLst>
              <a:ext uri="{FF2B5EF4-FFF2-40B4-BE49-F238E27FC236}">
                <a16:creationId xmlns:a16="http://schemas.microsoft.com/office/drawing/2014/main" id="{D6DFB347-6AFE-A8AF-A226-8007402B8E20}"/>
              </a:ext>
            </a:extLst>
          </p:cNvPr>
          <p:cNvSpPr txBox="1">
            <a:spLocks/>
          </p:cNvSpPr>
          <p:nvPr>
            <p:custDataLst>
              <p:tags r:id="rId2"/>
            </p:custDataLst>
          </p:nvPr>
        </p:nvSpPr>
        <p:spPr bwMode="auto">
          <a:xfrm>
            <a:off x="785813" y="2640013"/>
            <a:ext cx="188913" cy="188913"/>
          </a:xfrm>
          <a:prstGeom prst="rect">
            <a:avLst/>
          </a:prstGeom>
          <a:noFill/>
          <a:ln w="9525">
            <a:solidFill>
              <a:srgbClr val="364D6E"/>
            </a:solid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spcBef>
                <a:spcPct val="0"/>
              </a:spcBef>
              <a:spcAft>
                <a:spcPct val="0"/>
              </a:spcAft>
            </a:pPr>
            <a:r>
              <a:rPr lang="da-DK" sz="1867" dirty="0">
                <a:solidFill>
                  <a:srgbClr val="364D6E"/>
                </a:solidFill>
                <a:sym typeface="Wingdings" pitchFamily="2" charset="2"/>
              </a:rPr>
              <a:t></a:t>
            </a:r>
          </a:p>
        </p:txBody>
      </p:sp>
      <p:sp>
        <p:nvSpPr>
          <p:cNvPr id="29" name="Text Placeholder 2">
            <a:extLst>
              <a:ext uri="{FF2B5EF4-FFF2-40B4-BE49-F238E27FC236}">
                <a16:creationId xmlns:a16="http://schemas.microsoft.com/office/drawing/2014/main" id="{3B7FC6B8-3BA0-619B-E572-76E9C42572AE}"/>
              </a:ext>
            </a:extLst>
          </p:cNvPr>
          <p:cNvSpPr txBox="1">
            <a:spLocks/>
          </p:cNvSpPr>
          <p:nvPr>
            <p:custDataLst>
              <p:tags r:id="rId3"/>
            </p:custDataLst>
          </p:nvPr>
        </p:nvSpPr>
        <p:spPr bwMode="auto">
          <a:xfrm>
            <a:off x="785813" y="3021013"/>
            <a:ext cx="188913" cy="188913"/>
          </a:xfrm>
          <a:prstGeom prst="rect">
            <a:avLst/>
          </a:prstGeom>
          <a:noFill/>
          <a:ln w="9525">
            <a:solidFill>
              <a:srgbClr val="364D6E"/>
            </a:solid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spcBef>
                <a:spcPct val="0"/>
              </a:spcBef>
              <a:spcAft>
                <a:spcPct val="0"/>
              </a:spcAft>
            </a:pPr>
            <a:r>
              <a:rPr lang="da-DK" sz="1867" dirty="0">
                <a:solidFill>
                  <a:srgbClr val="364D6E"/>
                </a:solidFill>
                <a:sym typeface="Wingdings" pitchFamily="2" charset="2"/>
              </a:rPr>
              <a:t></a:t>
            </a:r>
          </a:p>
        </p:txBody>
      </p:sp>
      <p:sp>
        <p:nvSpPr>
          <p:cNvPr id="30" name="Text Placeholder 2">
            <a:extLst>
              <a:ext uri="{FF2B5EF4-FFF2-40B4-BE49-F238E27FC236}">
                <a16:creationId xmlns:a16="http://schemas.microsoft.com/office/drawing/2014/main" id="{62A7CBAE-D91A-7710-6E38-8B9868C1E6A2}"/>
              </a:ext>
            </a:extLst>
          </p:cNvPr>
          <p:cNvSpPr txBox="1">
            <a:spLocks/>
          </p:cNvSpPr>
          <p:nvPr>
            <p:custDataLst>
              <p:tags r:id="rId4"/>
            </p:custDataLst>
          </p:nvPr>
        </p:nvSpPr>
        <p:spPr bwMode="auto">
          <a:xfrm>
            <a:off x="785813" y="3430588"/>
            <a:ext cx="188913" cy="188913"/>
          </a:xfrm>
          <a:prstGeom prst="rect">
            <a:avLst/>
          </a:prstGeom>
          <a:noFill/>
          <a:ln w="9525">
            <a:solidFill>
              <a:srgbClr val="364D6E"/>
            </a:solid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spcBef>
                <a:spcPct val="0"/>
              </a:spcBef>
              <a:spcAft>
                <a:spcPct val="0"/>
              </a:spcAft>
            </a:pPr>
            <a:r>
              <a:rPr lang="da-DK" sz="1867" dirty="0">
                <a:solidFill>
                  <a:srgbClr val="364D6E"/>
                </a:solidFill>
                <a:sym typeface="Wingdings" pitchFamily="2" charset="2"/>
              </a:rPr>
              <a:t></a:t>
            </a:r>
          </a:p>
        </p:txBody>
      </p:sp>
      <p:sp>
        <p:nvSpPr>
          <p:cNvPr id="38" name="Text Placeholder 2">
            <a:extLst>
              <a:ext uri="{FF2B5EF4-FFF2-40B4-BE49-F238E27FC236}">
                <a16:creationId xmlns:a16="http://schemas.microsoft.com/office/drawing/2014/main" id="{CAC0B235-DA92-6B26-7709-542AEEF97203}"/>
              </a:ext>
            </a:extLst>
          </p:cNvPr>
          <p:cNvSpPr txBox="1">
            <a:spLocks/>
          </p:cNvSpPr>
          <p:nvPr>
            <p:custDataLst>
              <p:tags r:id="rId5"/>
            </p:custDataLst>
          </p:nvPr>
        </p:nvSpPr>
        <p:spPr bwMode="auto">
          <a:xfrm>
            <a:off x="795338" y="3805238"/>
            <a:ext cx="188913" cy="188913"/>
          </a:xfrm>
          <a:prstGeom prst="rect">
            <a:avLst/>
          </a:prstGeom>
          <a:noFill/>
          <a:ln w="9525">
            <a:solidFill>
              <a:srgbClr val="364D6E"/>
            </a:solid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spcBef>
                <a:spcPct val="0"/>
              </a:spcBef>
              <a:spcAft>
                <a:spcPct val="0"/>
              </a:spcAft>
            </a:pPr>
            <a:r>
              <a:rPr lang="da-DK" sz="1867" dirty="0">
                <a:solidFill>
                  <a:srgbClr val="364D6E"/>
                </a:solidFill>
                <a:sym typeface="Wingdings" pitchFamily="2" charset="2"/>
              </a:rPr>
              <a:t></a:t>
            </a:r>
          </a:p>
        </p:txBody>
      </p:sp>
      <p:sp>
        <p:nvSpPr>
          <p:cNvPr id="39" name="TextBox 38">
            <a:extLst>
              <a:ext uri="{FF2B5EF4-FFF2-40B4-BE49-F238E27FC236}">
                <a16:creationId xmlns:a16="http://schemas.microsoft.com/office/drawing/2014/main" id="{9F6FFD48-F29E-3719-5808-0209ECB37BB6}"/>
              </a:ext>
            </a:extLst>
          </p:cNvPr>
          <p:cNvSpPr txBox="1"/>
          <p:nvPr/>
        </p:nvSpPr>
        <p:spPr>
          <a:xfrm>
            <a:off x="1016000" y="3787434"/>
            <a:ext cx="2047649" cy="277813"/>
          </a:xfrm>
          <a:prstGeom prst="rect">
            <a:avLst/>
          </a:prstGeom>
          <a:noFill/>
        </p:spPr>
        <p:txBody>
          <a:bodyPr wrap="square" rtlCol="0">
            <a:spAutoFit/>
          </a:bodyPr>
          <a:lstStyle/>
          <a:p>
            <a:r>
              <a:rPr lang="da-DK" sz="1200" dirty="0">
                <a:solidFill>
                  <a:srgbClr val="002060"/>
                </a:solidFill>
              </a:rPr>
              <a:t>Lignende boliger  </a:t>
            </a:r>
            <a:endParaRPr lang="da-DK" sz="1600" dirty="0">
              <a:solidFill>
                <a:srgbClr val="002060"/>
              </a:solidFill>
            </a:endParaRPr>
          </a:p>
        </p:txBody>
      </p:sp>
      <p:sp>
        <p:nvSpPr>
          <p:cNvPr id="41" name="TextBox 40">
            <a:extLst>
              <a:ext uri="{FF2B5EF4-FFF2-40B4-BE49-F238E27FC236}">
                <a16:creationId xmlns:a16="http://schemas.microsoft.com/office/drawing/2014/main" id="{1B94A9EC-284D-375E-BE0D-66B1C3E8DAEC}"/>
              </a:ext>
            </a:extLst>
          </p:cNvPr>
          <p:cNvSpPr txBox="1"/>
          <p:nvPr/>
        </p:nvSpPr>
        <p:spPr>
          <a:xfrm>
            <a:off x="1030288" y="5337175"/>
            <a:ext cx="4491038" cy="276999"/>
          </a:xfrm>
          <a:prstGeom prst="rect">
            <a:avLst/>
          </a:prstGeom>
          <a:noFill/>
        </p:spPr>
        <p:txBody>
          <a:bodyPr wrap="square" rtlCol="0">
            <a:spAutoFit/>
          </a:bodyPr>
          <a:lstStyle/>
          <a:p>
            <a:r>
              <a:rPr lang="da-DK" sz="1200" dirty="0">
                <a:solidFill>
                  <a:srgbClr val="002060"/>
                </a:solidFill>
              </a:rPr>
              <a:t>Afmeld alle min samtykker i Boliga Gruppen. </a:t>
            </a:r>
            <a:endParaRPr lang="da-DK" sz="1600" dirty="0">
              <a:solidFill>
                <a:srgbClr val="002060"/>
              </a:solidFill>
            </a:endParaRPr>
          </a:p>
        </p:txBody>
      </p:sp>
      <p:sp>
        <p:nvSpPr>
          <p:cNvPr id="42" name="Text Placeholder 2">
            <a:extLst>
              <a:ext uri="{FF2B5EF4-FFF2-40B4-BE49-F238E27FC236}">
                <a16:creationId xmlns:a16="http://schemas.microsoft.com/office/drawing/2014/main" id="{24772C41-7055-BD23-A8C0-E81146DEBB71}"/>
              </a:ext>
            </a:extLst>
          </p:cNvPr>
          <p:cNvSpPr txBox="1">
            <a:spLocks/>
          </p:cNvSpPr>
          <p:nvPr>
            <p:custDataLst>
              <p:tags r:id="rId6"/>
            </p:custDataLst>
          </p:nvPr>
        </p:nvSpPr>
        <p:spPr bwMode="auto">
          <a:xfrm>
            <a:off x="811213" y="5384800"/>
            <a:ext cx="188913" cy="188913"/>
          </a:xfrm>
          <a:prstGeom prst="rect">
            <a:avLst/>
          </a:prstGeom>
          <a:noFill/>
          <a:ln w="9525">
            <a:solidFill>
              <a:srgbClr val="364D6E"/>
            </a:solid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spcBef>
                <a:spcPct val="0"/>
              </a:spcBef>
              <a:spcAft>
                <a:spcPct val="0"/>
              </a:spcAft>
            </a:pPr>
            <a:r>
              <a:rPr lang="da-DK" sz="1867" dirty="0">
                <a:solidFill>
                  <a:srgbClr val="364D6E"/>
                </a:solidFill>
                <a:sym typeface="Wingdings" pitchFamily="2" charset="2"/>
              </a:rPr>
              <a:t></a:t>
            </a:r>
          </a:p>
        </p:txBody>
      </p:sp>
      <p:sp>
        <p:nvSpPr>
          <p:cNvPr id="44" name="TextBox 43">
            <a:extLst>
              <a:ext uri="{FF2B5EF4-FFF2-40B4-BE49-F238E27FC236}">
                <a16:creationId xmlns:a16="http://schemas.microsoft.com/office/drawing/2014/main" id="{266BDDE6-D9B4-6552-D6FD-3B9A1BD1EA35}"/>
              </a:ext>
            </a:extLst>
          </p:cNvPr>
          <p:cNvSpPr txBox="1"/>
          <p:nvPr/>
        </p:nvSpPr>
        <p:spPr>
          <a:xfrm>
            <a:off x="4687888" y="2583061"/>
            <a:ext cx="5737225" cy="277813"/>
          </a:xfrm>
          <a:prstGeom prst="rect">
            <a:avLst/>
          </a:prstGeom>
          <a:noFill/>
        </p:spPr>
        <p:txBody>
          <a:bodyPr wrap="square" rtlCol="0">
            <a:spAutoFit/>
          </a:bodyPr>
          <a:lstStyle/>
          <a:p>
            <a:r>
              <a:rPr lang="da-DK" sz="1200" dirty="0">
                <a:solidFill>
                  <a:srgbClr val="002060"/>
                </a:solidFill>
              </a:rPr>
              <a:t>Send mig hit-mails (når boligen hitter, x antal besøg pr. uge/måned)</a:t>
            </a:r>
            <a:endParaRPr lang="da-DK" sz="1600" dirty="0">
              <a:solidFill>
                <a:srgbClr val="002060"/>
              </a:solidFill>
            </a:endParaRPr>
          </a:p>
        </p:txBody>
      </p:sp>
      <p:sp>
        <p:nvSpPr>
          <p:cNvPr id="45" name="TextBox 44">
            <a:extLst>
              <a:ext uri="{FF2B5EF4-FFF2-40B4-BE49-F238E27FC236}">
                <a16:creationId xmlns:a16="http://schemas.microsoft.com/office/drawing/2014/main" id="{2B3C8602-CEF2-41F4-E1BE-C83EB17F0470}"/>
              </a:ext>
            </a:extLst>
          </p:cNvPr>
          <p:cNvSpPr txBox="1"/>
          <p:nvPr/>
        </p:nvSpPr>
        <p:spPr>
          <a:xfrm>
            <a:off x="4687888" y="2973813"/>
            <a:ext cx="5737225" cy="276999"/>
          </a:xfrm>
          <a:prstGeom prst="rect">
            <a:avLst/>
          </a:prstGeom>
          <a:noFill/>
        </p:spPr>
        <p:txBody>
          <a:bodyPr wrap="square" rtlCol="0">
            <a:spAutoFit/>
          </a:bodyPr>
          <a:lstStyle/>
          <a:p>
            <a:r>
              <a:rPr lang="da-DK" sz="1200" dirty="0">
                <a:solidFill>
                  <a:srgbClr val="002060"/>
                </a:solidFill>
              </a:rPr>
              <a:t>Send mig besked, når der er købere til min bolig </a:t>
            </a:r>
            <a:endParaRPr lang="da-DK" sz="1600" dirty="0">
              <a:solidFill>
                <a:srgbClr val="002060"/>
              </a:solidFill>
            </a:endParaRPr>
          </a:p>
        </p:txBody>
      </p:sp>
      <p:sp>
        <p:nvSpPr>
          <p:cNvPr id="46" name="Text Placeholder 2">
            <a:extLst>
              <a:ext uri="{FF2B5EF4-FFF2-40B4-BE49-F238E27FC236}">
                <a16:creationId xmlns:a16="http://schemas.microsoft.com/office/drawing/2014/main" id="{ED17839D-6A15-953F-8B93-D0EE4BE7BF72}"/>
              </a:ext>
            </a:extLst>
          </p:cNvPr>
          <p:cNvSpPr txBox="1">
            <a:spLocks/>
          </p:cNvSpPr>
          <p:nvPr>
            <p:custDataLst>
              <p:tags r:id="rId7"/>
            </p:custDataLst>
          </p:nvPr>
        </p:nvSpPr>
        <p:spPr bwMode="auto">
          <a:xfrm>
            <a:off x="4478338" y="2628900"/>
            <a:ext cx="188913" cy="188913"/>
          </a:xfrm>
          <a:prstGeom prst="rect">
            <a:avLst/>
          </a:prstGeom>
          <a:noFill/>
          <a:ln w="9525">
            <a:solidFill>
              <a:srgbClr val="364D6E"/>
            </a:solid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spcBef>
                <a:spcPct val="0"/>
              </a:spcBef>
              <a:spcAft>
                <a:spcPct val="0"/>
              </a:spcAft>
            </a:pPr>
            <a:r>
              <a:rPr lang="da-DK" sz="1867" dirty="0">
                <a:solidFill>
                  <a:srgbClr val="364D6E"/>
                </a:solidFill>
                <a:sym typeface="Wingdings" pitchFamily="2" charset="2"/>
              </a:rPr>
              <a:t></a:t>
            </a:r>
          </a:p>
        </p:txBody>
      </p:sp>
      <p:sp>
        <p:nvSpPr>
          <p:cNvPr id="47" name="Text Placeholder 2">
            <a:extLst>
              <a:ext uri="{FF2B5EF4-FFF2-40B4-BE49-F238E27FC236}">
                <a16:creationId xmlns:a16="http://schemas.microsoft.com/office/drawing/2014/main" id="{21E9BC1C-4208-26FB-1F59-AA0443DA24EC}"/>
              </a:ext>
            </a:extLst>
          </p:cNvPr>
          <p:cNvSpPr txBox="1">
            <a:spLocks/>
          </p:cNvSpPr>
          <p:nvPr>
            <p:custDataLst>
              <p:tags r:id="rId8"/>
            </p:custDataLst>
          </p:nvPr>
        </p:nvSpPr>
        <p:spPr bwMode="auto">
          <a:xfrm>
            <a:off x="4478338" y="3021013"/>
            <a:ext cx="188913" cy="188913"/>
          </a:xfrm>
          <a:prstGeom prst="rect">
            <a:avLst/>
          </a:prstGeom>
          <a:noFill/>
          <a:ln w="9525">
            <a:solidFill>
              <a:srgbClr val="364D6E"/>
            </a:solid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spcBef>
                <a:spcPct val="0"/>
              </a:spcBef>
              <a:spcAft>
                <a:spcPct val="0"/>
              </a:spcAft>
            </a:pPr>
            <a:r>
              <a:rPr lang="da-DK" sz="1867" dirty="0">
                <a:solidFill>
                  <a:srgbClr val="364D6E"/>
                </a:solidFill>
                <a:sym typeface="Wingdings" pitchFamily="2" charset="2"/>
              </a:rPr>
              <a:t></a:t>
            </a:r>
          </a:p>
        </p:txBody>
      </p:sp>
      <p:sp>
        <p:nvSpPr>
          <p:cNvPr id="48" name="TextBox 47">
            <a:extLst>
              <a:ext uri="{FF2B5EF4-FFF2-40B4-BE49-F238E27FC236}">
                <a16:creationId xmlns:a16="http://schemas.microsoft.com/office/drawing/2014/main" id="{F8950D1A-9161-8615-F25A-5B00BBF74F0E}"/>
              </a:ext>
            </a:extLst>
          </p:cNvPr>
          <p:cNvSpPr txBox="1"/>
          <p:nvPr/>
        </p:nvSpPr>
        <p:spPr>
          <a:xfrm>
            <a:off x="4687888" y="3346450"/>
            <a:ext cx="5737225" cy="277813"/>
          </a:xfrm>
          <a:prstGeom prst="rect">
            <a:avLst/>
          </a:prstGeom>
          <a:noFill/>
        </p:spPr>
        <p:txBody>
          <a:bodyPr wrap="square" rtlCol="0">
            <a:spAutoFit/>
          </a:bodyPr>
          <a:lstStyle/>
          <a:p>
            <a:r>
              <a:rPr lang="da-DK" sz="1200" dirty="0">
                <a:solidFill>
                  <a:srgbClr val="002060"/>
                </a:solidFill>
              </a:rPr>
              <a:t>Send mig oplysninger om markedsudvikling i mit område</a:t>
            </a:r>
            <a:endParaRPr lang="da-DK" sz="1600" dirty="0">
              <a:solidFill>
                <a:srgbClr val="002060"/>
              </a:solidFill>
            </a:endParaRPr>
          </a:p>
        </p:txBody>
      </p:sp>
      <p:sp>
        <p:nvSpPr>
          <p:cNvPr id="49" name="Text Placeholder 2">
            <a:extLst>
              <a:ext uri="{FF2B5EF4-FFF2-40B4-BE49-F238E27FC236}">
                <a16:creationId xmlns:a16="http://schemas.microsoft.com/office/drawing/2014/main" id="{F6612D0D-AD09-C2DF-1FF0-96E12AE00EAD}"/>
              </a:ext>
            </a:extLst>
          </p:cNvPr>
          <p:cNvSpPr txBox="1">
            <a:spLocks/>
          </p:cNvSpPr>
          <p:nvPr>
            <p:custDataLst>
              <p:tags r:id="rId9"/>
            </p:custDataLst>
          </p:nvPr>
        </p:nvSpPr>
        <p:spPr bwMode="auto">
          <a:xfrm>
            <a:off x="4478338" y="3405188"/>
            <a:ext cx="188913" cy="188913"/>
          </a:xfrm>
          <a:prstGeom prst="rect">
            <a:avLst/>
          </a:prstGeom>
          <a:noFill/>
          <a:ln w="9525">
            <a:solidFill>
              <a:srgbClr val="364D6E"/>
            </a:solid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spcBef>
                <a:spcPct val="0"/>
              </a:spcBef>
              <a:spcAft>
                <a:spcPct val="0"/>
              </a:spcAft>
            </a:pPr>
            <a:r>
              <a:rPr lang="da-DK" sz="1867" dirty="0">
                <a:solidFill>
                  <a:srgbClr val="364D6E"/>
                </a:solidFill>
                <a:sym typeface="Wingdings" pitchFamily="2" charset="2"/>
              </a:rPr>
              <a:t></a:t>
            </a:r>
          </a:p>
        </p:txBody>
      </p:sp>
      <p:sp>
        <p:nvSpPr>
          <p:cNvPr id="53" name="Rectangle 52">
            <a:extLst>
              <a:ext uri="{FF2B5EF4-FFF2-40B4-BE49-F238E27FC236}">
                <a16:creationId xmlns:a16="http://schemas.microsoft.com/office/drawing/2014/main" id="{1073CA88-59FE-B76E-0A74-031B7B89B93C}"/>
              </a:ext>
            </a:extLst>
          </p:cNvPr>
          <p:cNvSpPr/>
          <p:nvPr/>
        </p:nvSpPr>
        <p:spPr>
          <a:xfrm>
            <a:off x="4320284" y="1489978"/>
            <a:ext cx="7724079" cy="2691493"/>
          </a:xfrm>
          <a:prstGeom prst="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43" name="TextBox 42">
            <a:extLst>
              <a:ext uri="{FF2B5EF4-FFF2-40B4-BE49-F238E27FC236}">
                <a16:creationId xmlns:a16="http://schemas.microsoft.com/office/drawing/2014/main" id="{AAF1114F-A51B-A4BD-C49A-A6DD707405EA}"/>
              </a:ext>
            </a:extLst>
          </p:cNvPr>
          <p:cNvSpPr txBox="1"/>
          <p:nvPr/>
        </p:nvSpPr>
        <p:spPr>
          <a:xfrm>
            <a:off x="4463599" y="1291200"/>
            <a:ext cx="7556952" cy="369332"/>
          </a:xfrm>
          <a:prstGeom prst="rect">
            <a:avLst/>
          </a:prstGeom>
          <a:solidFill>
            <a:schemeClr val="bg1"/>
          </a:solidFill>
        </p:spPr>
        <p:txBody>
          <a:bodyPr wrap="square" rtlCol="0">
            <a:spAutoFit/>
          </a:bodyPr>
          <a:lstStyle/>
          <a:p>
            <a:r>
              <a:rPr lang="da-DK" b="1" dirty="0">
                <a:solidFill>
                  <a:srgbClr val="002060"/>
                </a:solidFill>
              </a:rPr>
              <a:t>Min bolig (jeg har taget ejerskab på min bolig, en del af ”åbne/lukkede” sider)   </a:t>
            </a:r>
            <a:endParaRPr lang="da-DK" sz="2400" b="1" dirty="0">
              <a:solidFill>
                <a:srgbClr val="002060"/>
              </a:solidFill>
            </a:endParaRPr>
          </a:p>
        </p:txBody>
      </p:sp>
      <p:sp>
        <p:nvSpPr>
          <p:cNvPr id="54" name="Rectangle 53">
            <a:extLst>
              <a:ext uri="{FF2B5EF4-FFF2-40B4-BE49-F238E27FC236}">
                <a16:creationId xmlns:a16="http://schemas.microsoft.com/office/drawing/2014/main" id="{21CB27C3-4175-216F-3CC6-0719D9599E80}"/>
              </a:ext>
            </a:extLst>
          </p:cNvPr>
          <p:cNvSpPr/>
          <p:nvPr/>
        </p:nvSpPr>
        <p:spPr>
          <a:xfrm>
            <a:off x="681038" y="5084626"/>
            <a:ext cx="4491038" cy="889451"/>
          </a:xfrm>
          <a:prstGeom prst="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50" name="TextBox 49">
            <a:extLst>
              <a:ext uri="{FF2B5EF4-FFF2-40B4-BE49-F238E27FC236}">
                <a16:creationId xmlns:a16="http://schemas.microsoft.com/office/drawing/2014/main" id="{98516CCD-33E6-B6F8-24A9-1C03C5637FB7}"/>
              </a:ext>
            </a:extLst>
          </p:cNvPr>
          <p:cNvSpPr txBox="1"/>
          <p:nvPr/>
        </p:nvSpPr>
        <p:spPr>
          <a:xfrm>
            <a:off x="839788" y="4883327"/>
            <a:ext cx="2463800" cy="369332"/>
          </a:xfrm>
          <a:prstGeom prst="rect">
            <a:avLst/>
          </a:prstGeom>
          <a:solidFill>
            <a:schemeClr val="bg1"/>
          </a:solidFill>
        </p:spPr>
        <p:txBody>
          <a:bodyPr wrap="square" rtlCol="0">
            <a:spAutoFit/>
          </a:bodyPr>
          <a:lstStyle/>
          <a:p>
            <a:r>
              <a:rPr lang="da-DK" b="1" dirty="0">
                <a:solidFill>
                  <a:srgbClr val="002060"/>
                </a:solidFill>
              </a:rPr>
              <a:t>Afmeld alle samtykker </a:t>
            </a:r>
            <a:endParaRPr lang="da-DK" sz="2400" b="1" dirty="0">
              <a:solidFill>
                <a:srgbClr val="002060"/>
              </a:solidFill>
            </a:endParaRPr>
          </a:p>
        </p:txBody>
      </p:sp>
    </p:spTree>
    <p:extLst>
      <p:ext uri="{BB962C8B-B14F-4D97-AF65-F5344CB8AC3E}">
        <p14:creationId xmlns:p14="http://schemas.microsoft.com/office/powerpoint/2010/main" val="22189262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kt 3" hidden="1">
            <a:extLst>
              <a:ext uri="{FF2B5EF4-FFF2-40B4-BE49-F238E27FC236}">
                <a16:creationId xmlns:a16="http://schemas.microsoft.com/office/drawing/2014/main" id="{F9638A7E-814A-EAF1-5C2D-0675E3EA1011}"/>
              </a:ext>
            </a:extLst>
          </p:cNvPr>
          <p:cNvGraphicFramePr>
            <a:graphicFrameLocks noChangeAspect="1"/>
          </p:cNvGraphicFramePr>
          <p:nvPr>
            <p:custDataLst>
              <p:tags r:id="rId1"/>
            </p:custData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4" name="Objekt 3" hidden="1">
                        <a:extLst>
                          <a:ext uri="{FF2B5EF4-FFF2-40B4-BE49-F238E27FC236}">
                            <a16:creationId xmlns:a16="http://schemas.microsoft.com/office/drawing/2014/main" id="{F9638A7E-814A-EAF1-5C2D-0675E3EA1011}"/>
                          </a:ext>
                        </a:extLst>
                      </p:cNvPr>
                      <p:cNvPicPr/>
                      <p:nvPr/>
                    </p:nvPicPr>
                    <p:blipFill>
                      <a:blip r:embed="rId4"/>
                      <a:stretch>
                        <a:fillRect/>
                      </a:stretch>
                    </p:blipFill>
                    <p:spPr>
                      <a:xfrm>
                        <a:off x="1588" y="1588"/>
                        <a:ext cx="1227" cy="1588"/>
                      </a:xfrm>
                      <a:prstGeom prst="rect">
                        <a:avLst/>
                      </a:prstGeom>
                    </p:spPr>
                  </p:pic>
                </p:oleObj>
              </mc:Fallback>
            </mc:AlternateContent>
          </a:graphicData>
        </a:graphic>
      </p:graphicFrame>
      <p:sp>
        <p:nvSpPr>
          <p:cNvPr id="2" name="AutoShape 8">
            <a:extLst>
              <a:ext uri="{FF2B5EF4-FFF2-40B4-BE49-F238E27FC236}">
                <a16:creationId xmlns:a16="http://schemas.microsoft.com/office/drawing/2014/main" id="{ECF32A77-9981-38FF-44B8-6F7DFDE83F08}"/>
              </a:ext>
            </a:extLst>
          </p:cNvPr>
          <p:cNvSpPr/>
          <p:nvPr/>
        </p:nvSpPr>
        <p:spPr>
          <a:xfrm>
            <a:off x="-203199" y="95578"/>
            <a:ext cx="12583708" cy="573257"/>
          </a:xfrm>
          <a:prstGeom prst="rect">
            <a:avLst/>
          </a:prstGeom>
          <a:solidFill>
            <a:schemeClr val="tx2">
              <a:lumMod val="60000"/>
              <a:lumOff val="40000"/>
              <a:alpha val="25000"/>
            </a:schemeClr>
          </a:solidFill>
          <a:ln>
            <a:noFill/>
          </a:ln>
        </p:spPr>
        <p:txBody>
          <a:bodyPr lIns="72000" anchor="ctr"/>
          <a:lstStyle/>
          <a:p>
            <a:pPr defTabSz="609630"/>
            <a:r>
              <a:rPr lang="da-DK" sz="1600" b="1" dirty="0">
                <a:solidFill>
                  <a:srgbClr val="002060"/>
                </a:solidFill>
                <a:latin typeface="Arial" panose="020B0604020202020204" pitchFamily="34" charset="0"/>
                <a:cs typeface="Arial" panose="020B0604020202020204" pitchFamily="34" charset="0"/>
              </a:rPr>
              <a:t>		BILAG: INSPIRATION</a:t>
            </a:r>
          </a:p>
          <a:p>
            <a:pPr defTabSz="609630"/>
            <a:r>
              <a:rPr lang="da-DK" sz="1600" b="1" dirty="0">
                <a:solidFill>
                  <a:srgbClr val="002060"/>
                </a:solidFill>
                <a:latin typeface="Arial" panose="020B0604020202020204" pitchFamily="34" charset="0"/>
                <a:cs typeface="Arial" panose="020B0604020202020204" pitchFamily="34" charset="0"/>
              </a:rPr>
              <a:t>		</a:t>
            </a:r>
            <a:r>
              <a:rPr lang="da-DK" sz="1050" b="1" dirty="0">
                <a:solidFill>
                  <a:srgbClr val="002060"/>
                </a:solidFill>
                <a:latin typeface="Arial" panose="020B0604020202020204" pitchFamily="34" charset="0"/>
                <a:cs typeface="Arial" panose="020B0604020202020204" pitchFamily="34" charset="0"/>
              </a:rPr>
              <a:t>EDC – INDSTILLINGER (MIT EDC) – PREFERENCECENTER</a:t>
            </a:r>
            <a:endParaRPr lang="da-DK" sz="1200" b="1" dirty="0">
              <a:solidFill>
                <a:srgbClr val="002060"/>
              </a:solidFill>
              <a:latin typeface="Arial" panose="020B0604020202020204" pitchFamily="34" charset="0"/>
              <a:cs typeface="Arial" panose="020B0604020202020204" pitchFamily="34" charset="0"/>
            </a:endParaRPr>
          </a:p>
        </p:txBody>
      </p:sp>
      <p:pic>
        <p:nvPicPr>
          <p:cNvPr id="5" name="Billede 4" descr="Et billede, der indeholder tekst&#10;&#10;Automatisk genereret beskrivelse">
            <a:extLst>
              <a:ext uri="{FF2B5EF4-FFF2-40B4-BE49-F238E27FC236}">
                <a16:creationId xmlns:a16="http://schemas.microsoft.com/office/drawing/2014/main" id="{A25FE28E-62E6-8971-C00A-5C7AD1FAF7BC}"/>
              </a:ext>
            </a:extLst>
          </p:cNvPr>
          <p:cNvPicPr>
            <a:picLocks noChangeAspect="1"/>
          </p:cNvPicPr>
          <p:nvPr/>
        </p:nvPicPr>
        <p:blipFill>
          <a:blip r:embed="rId5"/>
          <a:stretch>
            <a:fillRect/>
          </a:stretch>
        </p:blipFill>
        <p:spPr>
          <a:xfrm>
            <a:off x="200722" y="1389093"/>
            <a:ext cx="5574475" cy="2324272"/>
          </a:xfrm>
          <a:prstGeom prst="rect">
            <a:avLst/>
          </a:prstGeom>
        </p:spPr>
      </p:pic>
      <p:pic>
        <p:nvPicPr>
          <p:cNvPr id="9" name="Billede 8">
            <a:extLst>
              <a:ext uri="{FF2B5EF4-FFF2-40B4-BE49-F238E27FC236}">
                <a16:creationId xmlns:a16="http://schemas.microsoft.com/office/drawing/2014/main" id="{F5F18F3D-37DA-C708-A4B4-8F85CB626032}"/>
              </a:ext>
            </a:extLst>
          </p:cNvPr>
          <p:cNvPicPr>
            <a:picLocks noChangeAspect="1"/>
          </p:cNvPicPr>
          <p:nvPr/>
        </p:nvPicPr>
        <p:blipFill>
          <a:blip r:embed="rId6"/>
          <a:stretch>
            <a:fillRect/>
          </a:stretch>
        </p:blipFill>
        <p:spPr>
          <a:xfrm>
            <a:off x="200722" y="730514"/>
            <a:ext cx="6176102" cy="764162"/>
          </a:xfrm>
          <a:prstGeom prst="rect">
            <a:avLst/>
          </a:prstGeom>
        </p:spPr>
      </p:pic>
      <p:pic>
        <p:nvPicPr>
          <p:cNvPr id="13" name="Billede 12" descr="Et billede, der indeholder tekst&#10;&#10;Automatisk genereret beskrivelse">
            <a:extLst>
              <a:ext uri="{FF2B5EF4-FFF2-40B4-BE49-F238E27FC236}">
                <a16:creationId xmlns:a16="http://schemas.microsoft.com/office/drawing/2014/main" id="{7AD82AEC-F82F-FE18-E18D-7BD15208C6DC}"/>
              </a:ext>
            </a:extLst>
          </p:cNvPr>
          <p:cNvPicPr>
            <a:picLocks noChangeAspect="1"/>
          </p:cNvPicPr>
          <p:nvPr/>
        </p:nvPicPr>
        <p:blipFill>
          <a:blip r:embed="rId7"/>
          <a:stretch>
            <a:fillRect/>
          </a:stretch>
        </p:blipFill>
        <p:spPr>
          <a:xfrm>
            <a:off x="390291" y="3834259"/>
            <a:ext cx="4973444" cy="2881233"/>
          </a:xfrm>
          <a:prstGeom prst="rect">
            <a:avLst/>
          </a:prstGeom>
        </p:spPr>
      </p:pic>
      <p:pic>
        <p:nvPicPr>
          <p:cNvPr id="17" name="Billede 16">
            <a:extLst>
              <a:ext uri="{FF2B5EF4-FFF2-40B4-BE49-F238E27FC236}">
                <a16:creationId xmlns:a16="http://schemas.microsoft.com/office/drawing/2014/main" id="{CDDD768A-F17E-35E0-ABF3-75F7DF097D27}"/>
              </a:ext>
            </a:extLst>
          </p:cNvPr>
          <p:cNvPicPr>
            <a:picLocks noChangeAspect="1"/>
          </p:cNvPicPr>
          <p:nvPr/>
        </p:nvPicPr>
        <p:blipFill>
          <a:blip r:embed="rId8"/>
          <a:stretch>
            <a:fillRect/>
          </a:stretch>
        </p:blipFill>
        <p:spPr>
          <a:xfrm>
            <a:off x="5964229" y="1930648"/>
            <a:ext cx="2707840" cy="1112148"/>
          </a:xfrm>
          <a:prstGeom prst="rect">
            <a:avLst/>
          </a:prstGeom>
        </p:spPr>
      </p:pic>
      <p:cxnSp>
        <p:nvCxnSpPr>
          <p:cNvPr id="18" name="Lige pilforbindelse 17">
            <a:extLst>
              <a:ext uri="{FF2B5EF4-FFF2-40B4-BE49-F238E27FC236}">
                <a16:creationId xmlns:a16="http://schemas.microsoft.com/office/drawing/2014/main" id="{391B3685-ECA6-D4BE-4D56-4F191BB1B4DD}"/>
              </a:ext>
            </a:extLst>
          </p:cNvPr>
          <p:cNvCxnSpPr>
            <a:cxnSpLocks/>
          </p:cNvCxnSpPr>
          <p:nvPr/>
        </p:nvCxnSpPr>
        <p:spPr>
          <a:xfrm>
            <a:off x="2877015" y="2486722"/>
            <a:ext cx="3211640" cy="13381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20" name="Billede 19">
            <a:extLst>
              <a:ext uri="{FF2B5EF4-FFF2-40B4-BE49-F238E27FC236}">
                <a16:creationId xmlns:a16="http://schemas.microsoft.com/office/drawing/2014/main" id="{9F2CC69F-87EF-5DF7-D716-705AE877E9DD}"/>
              </a:ext>
            </a:extLst>
          </p:cNvPr>
          <p:cNvPicPr>
            <a:picLocks noChangeAspect="1"/>
          </p:cNvPicPr>
          <p:nvPr/>
        </p:nvPicPr>
        <p:blipFill>
          <a:blip r:embed="rId9"/>
          <a:stretch>
            <a:fillRect/>
          </a:stretch>
        </p:blipFill>
        <p:spPr>
          <a:xfrm>
            <a:off x="5964229" y="3374827"/>
            <a:ext cx="2729244" cy="1994234"/>
          </a:xfrm>
          <a:prstGeom prst="rect">
            <a:avLst/>
          </a:prstGeom>
        </p:spPr>
      </p:pic>
      <p:cxnSp>
        <p:nvCxnSpPr>
          <p:cNvPr id="21" name="Lige pilforbindelse 20">
            <a:extLst>
              <a:ext uri="{FF2B5EF4-FFF2-40B4-BE49-F238E27FC236}">
                <a16:creationId xmlns:a16="http://schemas.microsoft.com/office/drawing/2014/main" id="{7E0896DE-9370-3ACF-B5A4-D4CFCBC989BC}"/>
              </a:ext>
            </a:extLst>
          </p:cNvPr>
          <p:cNvCxnSpPr>
            <a:cxnSpLocks/>
          </p:cNvCxnSpPr>
          <p:nvPr/>
        </p:nvCxnSpPr>
        <p:spPr>
          <a:xfrm>
            <a:off x="2932771" y="4237464"/>
            <a:ext cx="3031458" cy="28993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26" name="Billede 25">
            <a:extLst>
              <a:ext uri="{FF2B5EF4-FFF2-40B4-BE49-F238E27FC236}">
                <a16:creationId xmlns:a16="http://schemas.microsoft.com/office/drawing/2014/main" id="{CA10D55A-6EDA-4C54-4A61-547385D36D9C}"/>
              </a:ext>
            </a:extLst>
          </p:cNvPr>
          <p:cNvPicPr>
            <a:picLocks noChangeAspect="1"/>
          </p:cNvPicPr>
          <p:nvPr/>
        </p:nvPicPr>
        <p:blipFill>
          <a:blip r:embed="rId10"/>
          <a:stretch>
            <a:fillRect/>
          </a:stretch>
        </p:blipFill>
        <p:spPr>
          <a:xfrm>
            <a:off x="5964230" y="5701726"/>
            <a:ext cx="2729244" cy="613506"/>
          </a:xfrm>
          <a:prstGeom prst="rect">
            <a:avLst/>
          </a:prstGeom>
        </p:spPr>
      </p:pic>
      <p:cxnSp>
        <p:nvCxnSpPr>
          <p:cNvPr id="27" name="Lige pilforbindelse 26">
            <a:extLst>
              <a:ext uri="{FF2B5EF4-FFF2-40B4-BE49-F238E27FC236}">
                <a16:creationId xmlns:a16="http://schemas.microsoft.com/office/drawing/2014/main" id="{E25C0B57-2358-288B-8965-0C4AEF21CFF2}"/>
              </a:ext>
            </a:extLst>
          </p:cNvPr>
          <p:cNvCxnSpPr>
            <a:cxnSpLocks/>
          </p:cNvCxnSpPr>
          <p:nvPr/>
        </p:nvCxnSpPr>
        <p:spPr>
          <a:xfrm>
            <a:off x="2988527" y="4304609"/>
            <a:ext cx="3100128" cy="158855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32" name="Billede 31">
            <a:extLst>
              <a:ext uri="{FF2B5EF4-FFF2-40B4-BE49-F238E27FC236}">
                <a16:creationId xmlns:a16="http://schemas.microsoft.com/office/drawing/2014/main" id="{3C304B66-D86E-67F1-B226-B02F1D15750D}"/>
              </a:ext>
            </a:extLst>
          </p:cNvPr>
          <p:cNvPicPr>
            <a:picLocks noChangeAspect="1"/>
          </p:cNvPicPr>
          <p:nvPr/>
        </p:nvPicPr>
        <p:blipFill>
          <a:blip r:embed="rId11"/>
          <a:stretch>
            <a:fillRect/>
          </a:stretch>
        </p:blipFill>
        <p:spPr>
          <a:xfrm>
            <a:off x="9349723" y="5648862"/>
            <a:ext cx="2676728" cy="666370"/>
          </a:xfrm>
          <a:prstGeom prst="rect">
            <a:avLst/>
          </a:prstGeom>
        </p:spPr>
      </p:pic>
      <p:cxnSp>
        <p:nvCxnSpPr>
          <p:cNvPr id="33" name="Lige pilforbindelse 32">
            <a:extLst>
              <a:ext uri="{FF2B5EF4-FFF2-40B4-BE49-F238E27FC236}">
                <a16:creationId xmlns:a16="http://schemas.microsoft.com/office/drawing/2014/main" id="{E156BE7E-48C2-760A-135B-F8F38A06822A}"/>
              </a:ext>
            </a:extLst>
          </p:cNvPr>
          <p:cNvCxnSpPr>
            <a:cxnSpLocks/>
          </p:cNvCxnSpPr>
          <p:nvPr/>
        </p:nvCxnSpPr>
        <p:spPr>
          <a:xfrm>
            <a:off x="2932771" y="4847004"/>
            <a:ext cx="6361196" cy="85408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36" name="Picture 2">
            <a:extLst>
              <a:ext uri="{FF2B5EF4-FFF2-40B4-BE49-F238E27FC236}">
                <a16:creationId xmlns:a16="http://schemas.microsoft.com/office/drawing/2014/main" id="{D119F10E-CBE3-3A99-C427-E1C09D737C79}"/>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1091288" y="6552380"/>
            <a:ext cx="1100712" cy="3310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65422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kt 3" hidden="1">
            <a:extLst>
              <a:ext uri="{FF2B5EF4-FFF2-40B4-BE49-F238E27FC236}">
                <a16:creationId xmlns:a16="http://schemas.microsoft.com/office/drawing/2014/main" id="{F9638A7E-814A-EAF1-5C2D-0675E3EA1011}"/>
              </a:ext>
            </a:extLst>
          </p:cNvPr>
          <p:cNvGraphicFramePr>
            <a:graphicFrameLocks noChangeAspect="1"/>
          </p:cNvGraphicFramePr>
          <p:nvPr>
            <p:custDataLst>
              <p:tags r:id="rId1"/>
            </p:custData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4" name="Objekt 3" hidden="1">
                        <a:extLst>
                          <a:ext uri="{FF2B5EF4-FFF2-40B4-BE49-F238E27FC236}">
                            <a16:creationId xmlns:a16="http://schemas.microsoft.com/office/drawing/2014/main" id="{F9638A7E-814A-EAF1-5C2D-0675E3EA1011}"/>
                          </a:ext>
                        </a:extLst>
                      </p:cNvPr>
                      <p:cNvPicPr/>
                      <p:nvPr/>
                    </p:nvPicPr>
                    <p:blipFill>
                      <a:blip r:embed="rId4"/>
                      <a:stretch>
                        <a:fillRect/>
                      </a:stretch>
                    </p:blipFill>
                    <p:spPr>
                      <a:xfrm>
                        <a:off x="1588" y="1588"/>
                        <a:ext cx="1227" cy="1588"/>
                      </a:xfrm>
                      <a:prstGeom prst="rect">
                        <a:avLst/>
                      </a:prstGeom>
                    </p:spPr>
                  </p:pic>
                </p:oleObj>
              </mc:Fallback>
            </mc:AlternateContent>
          </a:graphicData>
        </a:graphic>
      </p:graphicFrame>
      <p:sp>
        <p:nvSpPr>
          <p:cNvPr id="2" name="AutoShape 8">
            <a:extLst>
              <a:ext uri="{FF2B5EF4-FFF2-40B4-BE49-F238E27FC236}">
                <a16:creationId xmlns:a16="http://schemas.microsoft.com/office/drawing/2014/main" id="{ECF32A77-9981-38FF-44B8-6F7DFDE83F08}"/>
              </a:ext>
            </a:extLst>
          </p:cNvPr>
          <p:cNvSpPr/>
          <p:nvPr/>
        </p:nvSpPr>
        <p:spPr>
          <a:xfrm>
            <a:off x="-203199" y="95578"/>
            <a:ext cx="12583708" cy="573257"/>
          </a:xfrm>
          <a:prstGeom prst="rect">
            <a:avLst/>
          </a:prstGeom>
          <a:solidFill>
            <a:schemeClr val="tx2">
              <a:lumMod val="60000"/>
              <a:lumOff val="40000"/>
              <a:alpha val="25000"/>
            </a:schemeClr>
          </a:solidFill>
          <a:ln>
            <a:noFill/>
          </a:ln>
        </p:spPr>
        <p:txBody>
          <a:bodyPr lIns="72000" anchor="ctr"/>
          <a:lstStyle/>
          <a:p>
            <a:pPr defTabSz="609630"/>
            <a:r>
              <a:rPr lang="da-DK" sz="1600" b="1" dirty="0">
                <a:solidFill>
                  <a:srgbClr val="002060"/>
                </a:solidFill>
                <a:latin typeface="Arial" panose="020B0604020202020204" pitchFamily="34" charset="0"/>
                <a:cs typeface="Arial" panose="020B0604020202020204" pitchFamily="34" charset="0"/>
              </a:rPr>
              <a:t>		BILAG: INSPIRATION</a:t>
            </a:r>
          </a:p>
          <a:p>
            <a:pPr defTabSz="609630"/>
            <a:r>
              <a:rPr lang="da-DK" sz="1600" b="1" dirty="0">
                <a:solidFill>
                  <a:srgbClr val="002060"/>
                </a:solidFill>
                <a:latin typeface="Arial" panose="020B0604020202020204" pitchFamily="34" charset="0"/>
                <a:cs typeface="Arial" panose="020B0604020202020204" pitchFamily="34" charset="0"/>
              </a:rPr>
              <a:t>		</a:t>
            </a:r>
            <a:r>
              <a:rPr lang="da-DK" sz="1050" b="1" dirty="0">
                <a:solidFill>
                  <a:srgbClr val="002060"/>
                </a:solidFill>
                <a:latin typeface="Arial" panose="020B0604020202020204" pitchFamily="34" charset="0"/>
                <a:cs typeface="Arial" panose="020B0604020202020204" pitchFamily="34" charset="0"/>
              </a:rPr>
              <a:t>EDC – INDSTILLINGER (MIT EDC) – PREFERENCECENTER</a:t>
            </a:r>
            <a:endParaRPr lang="da-DK" sz="1200" b="1" dirty="0">
              <a:solidFill>
                <a:srgbClr val="002060"/>
              </a:solidFill>
              <a:latin typeface="Arial" panose="020B0604020202020204" pitchFamily="34" charset="0"/>
              <a:cs typeface="Arial" panose="020B0604020202020204" pitchFamily="34" charset="0"/>
            </a:endParaRPr>
          </a:p>
        </p:txBody>
      </p:sp>
      <p:pic>
        <p:nvPicPr>
          <p:cNvPr id="3" name="Billede 2" descr="Et billede, der indeholder tekst&#10;&#10;Automatisk genereret beskrivelse">
            <a:extLst>
              <a:ext uri="{FF2B5EF4-FFF2-40B4-BE49-F238E27FC236}">
                <a16:creationId xmlns:a16="http://schemas.microsoft.com/office/drawing/2014/main" id="{606B8500-12EB-6990-0680-4CA2C15C3BA1}"/>
              </a:ext>
            </a:extLst>
          </p:cNvPr>
          <p:cNvPicPr>
            <a:picLocks noChangeAspect="1"/>
          </p:cNvPicPr>
          <p:nvPr/>
        </p:nvPicPr>
        <p:blipFill>
          <a:blip r:embed="rId5"/>
          <a:stretch>
            <a:fillRect/>
          </a:stretch>
        </p:blipFill>
        <p:spPr>
          <a:xfrm>
            <a:off x="981307" y="1009965"/>
            <a:ext cx="5427948" cy="3394767"/>
          </a:xfrm>
          <a:prstGeom prst="rect">
            <a:avLst/>
          </a:prstGeom>
        </p:spPr>
      </p:pic>
      <p:pic>
        <p:nvPicPr>
          <p:cNvPr id="8" name="Picture 2">
            <a:extLst>
              <a:ext uri="{FF2B5EF4-FFF2-40B4-BE49-F238E27FC236}">
                <a16:creationId xmlns:a16="http://schemas.microsoft.com/office/drawing/2014/main" id="{F21BBF6F-DCB4-2FBE-B467-0923FAEF507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091288" y="6552380"/>
            <a:ext cx="1100712" cy="3310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32677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kt 3" hidden="1">
            <a:extLst>
              <a:ext uri="{FF2B5EF4-FFF2-40B4-BE49-F238E27FC236}">
                <a16:creationId xmlns:a16="http://schemas.microsoft.com/office/drawing/2014/main" id="{F9638A7E-814A-EAF1-5C2D-0675E3EA1011}"/>
              </a:ext>
            </a:extLst>
          </p:cNvPr>
          <p:cNvGraphicFramePr>
            <a:graphicFrameLocks noChangeAspect="1"/>
          </p:cNvGraphicFramePr>
          <p:nvPr>
            <p:custDataLst>
              <p:tags r:id="rId1"/>
            </p:custData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4" name="Objekt 3" hidden="1">
                        <a:extLst>
                          <a:ext uri="{FF2B5EF4-FFF2-40B4-BE49-F238E27FC236}">
                            <a16:creationId xmlns:a16="http://schemas.microsoft.com/office/drawing/2014/main" id="{F9638A7E-814A-EAF1-5C2D-0675E3EA1011}"/>
                          </a:ext>
                        </a:extLst>
                      </p:cNvPr>
                      <p:cNvPicPr/>
                      <p:nvPr/>
                    </p:nvPicPr>
                    <p:blipFill>
                      <a:blip r:embed="rId4"/>
                      <a:stretch>
                        <a:fillRect/>
                      </a:stretch>
                    </p:blipFill>
                    <p:spPr>
                      <a:xfrm>
                        <a:off x="1588" y="1588"/>
                        <a:ext cx="1227" cy="1588"/>
                      </a:xfrm>
                      <a:prstGeom prst="rect">
                        <a:avLst/>
                      </a:prstGeom>
                    </p:spPr>
                  </p:pic>
                </p:oleObj>
              </mc:Fallback>
            </mc:AlternateContent>
          </a:graphicData>
        </a:graphic>
      </p:graphicFrame>
      <p:sp>
        <p:nvSpPr>
          <p:cNvPr id="2" name="AutoShape 8">
            <a:extLst>
              <a:ext uri="{FF2B5EF4-FFF2-40B4-BE49-F238E27FC236}">
                <a16:creationId xmlns:a16="http://schemas.microsoft.com/office/drawing/2014/main" id="{ECF32A77-9981-38FF-44B8-6F7DFDE83F08}"/>
              </a:ext>
            </a:extLst>
          </p:cNvPr>
          <p:cNvSpPr/>
          <p:nvPr/>
        </p:nvSpPr>
        <p:spPr>
          <a:xfrm>
            <a:off x="-203199" y="95578"/>
            <a:ext cx="12583708" cy="573257"/>
          </a:xfrm>
          <a:prstGeom prst="rect">
            <a:avLst/>
          </a:prstGeom>
          <a:solidFill>
            <a:schemeClr val="tx2">
              <a:lumMod val="60000"/>
              <a:lumOff val="40000"/>
              <a:alpha val="25000"/>
            </a:schemeClr>
          </a:solidFill>
          <a:ln>
            <a:noFill/>
          </a:ln>
        </p:spPr>
        <p:txBody>
          <a:bodyPr lIns="72000" anchor="ctr"/>
          <a:lstStyle/>
          <a:p>
            <a:pPr defTabSz="609630"/>
            <a:r>
              <a:rPr lang="da-DK" sz="1600" b="1" dirty="0">
                <a:solidFill>
                  <a:srgbClr val="002060"/>
                </a:solidFill>
                <a:latin typeface="Arial" panose="020B0604020202020204" pitchFamily="34" charset="0"/>
                <a:cs typeface="Arial" panose="020B0604020202020204" pitchFamily="34" charset="0"/>
              </a:rPr>
              <a:t>		BILAG: INSPIRATION (AFVIKLES VIA AGILLIC)</a:t>
            </a:r>
          </a:p>
          <a:p>
            <a:pPr defTabSz="609630"/>
            <a:r>
              <a:rPr lang="da-DK" sz="1600" b="1" dirty="0">
                <a:solidFill>
                  <a:srgbClr val="002060"/>
                </a:solidFill>
                <a:latin typeface="Arial" panose="020B0604020202020204" pitchFamily="34" charset="0"/>
                <a:cs typeface="Arial" panose="020B0604020202020204" pitchFamily="34" charset="0"/>
              </a:rPr>
              <a:t>		</a:t>
            </a:r>
            <a:r>
              <a:rPr lang="da-DK" sz="1050" b="1" dirty="0">
                <a:solidFill>
                  <a:srgbClr val="002060"/>
                </a:solidFill>
                <a:latin typeface="Arial" panose="020B0604020202020204" pitchFamily="34" charset="0"/>
                <a:cs typeface="Arial" panose="020B0604020202020204" pitchFamily="34" charset="0"/>
              </a:rPr>
              <a:t>EDC KØBERKARTOTEK – INDHOLD I MAIL OG TILHØRENDE REDIGERINGSMULIGHEDER </a:t>
            </a:r>
            <a:endParaRPr lang="da-DK" sz="1200" b="1" dirty="0">
              <a:solidFill>
                <a:srgbClr val="002060"/>
              </a:solidFill>
              <a:latin typeface="Arial" panose="020B0604020202020204" pitchFamily="34" charset="0"/>
              <a:cs typeface="Arial" panose="020B0604020202020204" pitchFamily="34" charset="0"/>
            </a:endParaRPr>
          </a:p>
        </p:txBody>
      </p:sp>
      <p:pic>
        <p:nvPicPr>
          <p:cNvPr id="8" name="Billede 7" descr="Et billede, der indeholder tekst&#10;&#10;Automatisk genereret beskrivelse">
            <a:extLst>
              <a:ext uri="{FF2B5EF4-FFF2-40B4-BE49-F238E27FC236}">
                <a16:creationId xmlns:a16="http://schemas.microsoft.com/office/drawing/2014/main" id="{59C00DB6-615C-47D2-3575-434D52BC6476}"/>
              </a:ext>
            </a:extLst>
          </p:cNvPr>
          <p:cNvPicPr>
            <a:picLocks noChangeAspect="1"/>
          </p:cNvPicPr>
          <p:nvPr/>
        </p:nvPicPr>
        <p:blipFill>
          <a:blip r:embed="rId5"/>
          <a:stretch>
            <a:fillRect/>
          </a:stretch>
        </p:blipFill>
        <p:spPr>
          <a:xfrm>
            <a:off x="7818612" y="3996024"/>
            <a:ext cx="2172656" cy="2766398"/>
          </a:xfrm>
          <a:prstGeom prst="rect">
            <a:avLst/>
          </a:prstGeom>
        </p:spPr>
      </p:pic>
      <p:pic>
        <p:nvPicPr>
          <p:cNvPr id="10" name="Billede 9" descr="Et billede, der indeholder tekst&#10;&#10;Automatisk genereret beskrivelse">
            <a:extLst>
              <a:ext uri="{FF2B5EF4-FFF2-40B4-BE49-F238E27FC236}">
                <a16:creationId xmlns:a16="http://schemas.microsoft.com/office/drawing/2014/main" id="{5DFE2938-91C3-7137-10C3-6D886738DE36}"/>
              </a:ext>
            </a:extLst>
          </p:cNvPr>
          <p:cNvPicPr>
            <a:picLocks noChangeAspect="1"/>
          </p:cNvPicPr>
          <p:nvPr/>
        </p:nvPicPr>
        <p:blipFill>
          <a:blip r:embed="rId6"/>
          <a:stretch>
            <a:fillRect/>
          </a:stretch>
        </p:blipFill>
        <p:spPr>
          <a:xfrm>
            <a:off x="5348989" y="3015956"/>
            <a:ext cx="2172656" cy="3311912"/>
          </a:xfrm>
          <a:prstGeom prst="rect">
            <a:avLst/>
          </a:prstGeom>
        </p:spPr>
      </p:pic>
      <p:pic>
        <p:nvPicPr>
          <p:cNvPr id="12" name="Billede 11" descr="Et billede, der indeholder tekst&#10;&#10;Automatisk genereret beskrivelse">
            <a:extLst>
              <a:ext uri="{FF2B5EF4-FFF2-40B4-BE49-F238E27FC236}">
                <a16:creationId xmlns:a16="http://schemas.microsoft.com/office/drawing/2014/main" id="{AE3F7FCB-5CB9-6CD6-C2D9-0B3A46FB1741}"/>
              </a:ext>
            </a:extLst>
          </p:cNvPr>
          <p:cNvPicPr>
            <a:picLocks noChangeAspect="1"/>
          </p:cNvPicPr>
          <p:nvPr/>
        </p:nvPicPr>
        <p:blipFill>
          <a:blip r:embed="rId7"/>
          <a:stretch>
            <a:fillRect/>
          </a:stretch>
        </p:blipFill>
        <p:spPr>
          <a:xfrm>
            <a:off x="2993578" y="2414239"/>
            <a:ext cx="2174231" cy="2486722"/>
          </a:xfrm>
          <a:prstGeom prst="rect">
            <a:avLst/>
          </a:prstGeom>
        </p:spPr>
      </p:pic>
      <p:pic>
        <p:nvPicPr>
          <p:cNvPr id="14" name="Billede 13" descr="Et billede, der indeholder tekst&#10;&#10;Automatisk genereret beskrivelse">
            <a:extLst>
              <a:ext uri="{FF2B5EF4-FFF2-40B4-BE49-F238E27FC236}">
                <a16:creationId xmlns:a16="http://schemas.microsoft.com/office/drawing/2014/main" id="{BDE60228-BCB3-D704-BF24-02603B71EC2B}"/>
              </a:ext>
            </a:extLst>
          </p:cNvPr>
          <p:cNvPicPr>
            <a:picLocks noChangeAspect="1"/>
          </p:cNvPicPr>
          <p:nvPr/>
        </p:nvPicPr>
        <p:blipFill>
          <a:blip r:embed="rId8"/>
          <a:stretch>
            <a:fillRect/>
          </a:stretch>
        </p:blipFill>
        <p:spPr>
          <a:xfrm>
            <a:off x="624538" y="760117"/>
            <a:ext cx="2187860" cy="2577600"/>
          </a:xfrm>
          <a:prstGeom prst="rect">
            <a:avLst/>
          </a:prstGeom>
        </p:spPr>
      </p:pic>
      <p:pic>
        <p:nvPicPr>
          <p:cNvPr id="5" name="Billede 4">
            <a:extLst>
              <a:ext uri="{FF2B5EF4-FFF2-40B4-BE49-F238E27FC236}">
                <a16:creationId xmlns:a16="http://schemas.microsoft.com/office/drawing/2014/main" id="{42B36ABE-49C0-D805-98B6-6034EE7CC1BC}"/>
              </a:ext>
            </a:extLst>
          </p:cNvPr>
          <p:cNvPicPr>
            <a:picLocks noChangeAspect="1"/>
          </p:cNvPicPr>
          <p:nvPr/>
        </p:nvPicPr>
        <p:blipFill>
          <a:blip r:embed="rId9"/>
          <a:stretch>
            <a:fillRect/>
          </a:stretch>
        </p:blipFill>
        <p:spPr>
          <a:xfrm>
            <a:off x="5348989" y="760117"/>
            <a:ext cx="2729244" cy="1994234"/>
          </a:xfrm>
          <a:prstGeom prst="rect">
            <a:avLst/>
          </a:prstGeom>
        </p:spPr>
      </p:pic>
      <p:cxnSp>
        <p:nvCxnSpPr>
          <p:cNvPr id="9" name="Lige pilforbindelse 8">
            <a:extLst>
              <a:ext uri="{FF2B5EF4-FFF2-40B4-BE49-F238E27FC236}">
                <a16:creationId xmlns:a16="http://schemas.microsoft.com/office/drawing/2014/main" id="{3146CC70-4C98-72D8-049A-E68055B98978}"/>
              </a:ext>
            </a:extLst>
          </p:cNvPr>
          <p:cNvCxnSpPr>
            <a:cxnSpLocks/>
          </p:cNvCxnSpPr>
          <p:nvPr/>
        </p:nvCxnSpPr>
        <p:spPr>
          <a:xfrm flipV="1">
            <a:off x="2520176" y="1282390"/>
            <a:ext cx="2828813" cy="47484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Lige pilforbindelse 12">
            <a:extLst>
              <a:ext uri="{FF2B5EF4-FFF2-40B4-BE49-F238E27FC236}">
                <a16:creationId xmlns:a16="http://schemas.microsoft.com/office/drawing/2014/main" id="{F8D342BA-4B0D-8CBD-9942-7042A65767C7}"/>
              </a:ext>
            </a:extLst>
          </p:cNvPr>
          <p:cNvCxnSpPr>
            <a:cxnSpLocks/>
          </p:cNvCxnSpPr>
          <p:nvPr/>
        </p:nvCxnSpPr>
        <p:spPr>
          <a:xfrm flipV="1">
            <a:off x="6435317" y="2665141"/>
            <a:ext cx="110449" cy="112627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20" name="Picture 2">
            <a:extLst>
              <a:ext uri="{FF2B5EF4-FFF2-40B4-BE49-F238E27FC236}">
                <a16:creationId xmlns:a16="http://schemas.microsoft.com/office/drawing/2014/main" id="{6A4BF358-E181-006F-25D9-00652A239C62}"/>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1091288" y="6552380"/>
            <a:ext cx="1100712" cy="3310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756224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iYp0cv2yUucriK.qmd3sEA"/>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tDVnvhiUkhreK95kYhz6WA"/>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qSBbri6PTCOQBZ9_E...CQ"/>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U1X_Nji7_7XQ63Ll9sH5JQ"/>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FUVHp22cX7Day7hZjY7uLA"/>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BhSz1ci02.dw5MN9C5Kf_A"/>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uAwif22xPKPyywZfv1gf.g"/>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245TDuXm7sm5EyFNT_tSwg"/>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gwZWD8BHesgg7fJjuLv1cw"/>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4kD5lIuQsxn1d0_c35361g"/>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WAUO4DNzeTg8oJ3iojPJDA"/>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iN1CTrayCZ5Bq4dx9Fatjw"/>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N1ozTg3iYPRs5r1B1nVhxg"/>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shLxqFjB2d3XHpmMMA7T2Q"/>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98</TotalTime>
  <Words>601</Words>
  <Application>Microsoft Macintosh PowerPoint</Application>
  <PresentationFormat>Widescreen</PresentationFormat>
  <Paragraphs>83</Paragraphs>
  <Slides>6</Slides>
  <Notes>3</Notes>
  <HiddenSlides>0</HiddenSlides>
  <MMClips>0</MMClips>
  <ScaleCrop>false</ScaleCrop>
  <HeadingPairs>
    <vt:vector size="8" baseType="variant">
      <vt:variant>
        <vt:lpstr>Benyttede skrifttyper</vt:lpstr>
      </vt:variant>
      <vt:variant>
        <vt:i4>3</vt:i4>
      </vt:variant>
      <vt:variant>
        <vt:lpstr>Tema</vt:lpstr>
      </vt:variant>
      <vt:variant>
        <vt:i4>1</vt:i4>
      </vt:variant>
      <vt:variant>
        <vt:lpstr>Integrerede OLE-servere</vt:lpstr>
      </vt:variant>
      <vt:variant>
        <vt:i4>1</vt:i4>
      </vt:variant>
      <vt:variant>
        <vt:lpstr>Slidetitler</vt:lpstr>
      </vt:variant>
      <vt:variant>
        <vt:i4>6</vt:i4>
      </vt:variant>
    </vt:vector>
  </HeadingPairs>
  <TitlesOfParts>
    <vt:vector size="11" baseType="lpstr">
      <vt:lpstr>Arial</vt:lpstr>
      <vt:lpstr>Calibri</vt:lpstr>
      <vt:lpstr>Calibri Light</vt:lpstr>
      <vt:lpstr>Office Theme</vt:lpstr>
      <vt:lpstr>think-cell Slide</vt:lpstr>
      <vt:lpstr>PowerPoint-præsentation</vt:lpstr>
      <vt:lpstr>PowerPoint-præsentation</vt:lpstr>
      <vt:lpstr>PowerPoint-præsentation</vt:lpstr>
      <vt:lpstr>PowerPoint-præsentation</vt:lpstr>
      <vt:lpstr>PowerPoint-præsentation</vt:lpstr>
      <vt:lpstr>PowerPoint-præsentation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Thomas Sønderstrup</dc:creator>
  <cp:lastModifiedBy>Christina Eiby Jensen</cp:lastModifiedBy>
  <cp:revision>7</cp:revision>
  <dcterms:created xsi:type="dcterms:W3CDTF">2022-12-07T15:22:20Z</dcterms:created>
  <dcterms:modified xsi:type="dcterms:W3CDTF">2022-12-13T11:48:22Z</dcterms:modified>
</cp:coreProperties>
</file>