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77" r:id="rId2"/>
  </p:sldMasterIdLst>
  <p:notesMasterIdLst>
    <p:notesMasterId r:id="rId8"/>
  </p:notesMasterIdLst>
  <p:sldIdLst>
    <p:sldId id="838840814" r:id="rId3"/>
    <p:sldId id="838840810" r:id="rId4"/>
    <p:sldId id="838840815" r:id="rId5"/>
    <p:sldId id="838840818" r:id="rId6"/>
    <p:sldId id="838840813" r:id="rId7"/>
  </p:sldIdLst>
  <p:sldSz cx="12192000" cy="6858000"/>
  <p:notesSz cx="6858000" cy="9144000"/>
  <p:custDataLst>
    <p:tags r:id="rId9"/>
  </p:custData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/>
    <p:restoredTop sz="94694"/>
  </p:normalViewPr>
  <p:slideViewPr>
    <p:cSldViewPr snapToGrid="0">
      <p:cViewPr varScale="1">
        <p:scale>
          <a:sx n="121" d="100"/>
          <a:sy n="121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7DA4C-EC1C-B745-BAAD-57171FA84435}" type="datetimeFigureOut">
              <a:rPr lang="da-DK" smtClean="0"/>
              <a:t>21.03.2023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3B156-2DAC-8F4F-87CB-E58D25F40A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95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7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3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2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6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6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3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36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6.bin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1927328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06051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8490"/>
            <a:ext cx="10363200" cy="81756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4243457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4721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399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399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37600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600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7600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75999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5999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999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304085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08978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024246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974486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9865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72394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2173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54434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8703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3174"/>
            <a:ext cx="12185335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652495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4"/>
            <a:ext cx="12185333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1044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536415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6415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415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8429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8429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8429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80444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0444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444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847880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5"/>
            <a:ext cx="12185333" cy="68542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37103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469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812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90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5224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310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1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1736726"/>
            <a:ext cx="12192000" cy="4321174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99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914400" y="688580"/>
            <a:ext cx="10363196" cy="859846"/>
          </a:xfr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4400" y="456286"/>
            <a:ext cx="10363196" cy="211921"/>
          </a:xfrm>
        </p:spPr>
        <p:txBody>
          <a:bodyPr wrap="none" anchorCtr="0"/>
          <a:lstStyle>
            <a:lvl1pPr algn="l">
              <a:defRPr sz="10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t>‹nr.›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1009559319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84168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9689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1927328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06051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8490"/>
            <a:ext cx="10363200" cy="81756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4243457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1436216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70834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139699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053072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8777347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536818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918679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93776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736726"/>
            <a:ext cx="5181600" cy="4321175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8682684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3277515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0256"/>
            <a:ext cx="10363200" cy="10438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809484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57608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357608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357608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94392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94392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4392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13080195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399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399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37600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600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7600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75999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5999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999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21709207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536415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6415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415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8429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8429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8429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80444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0444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444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6492114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0367053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877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988823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3990572"/>
            <a:ext cx="4646279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3992675"/>
            <a:ext cx="2796988" cy="1849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5172" y="4257910"/>
            <a:ext cx="2195929" cy="1380891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278121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3990572"/>
            <a:ext cx="4794838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2"/>
            <a:ext cx="263562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2"/>
            <a:ext cx="2822600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29520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8"/>
            <a:ext cx="4646279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3990572"/>
            <a:ext cx="566825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4796591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4066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446527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3587"/>
            <a:ext cx="12192000" cy="365074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9076800" cy="18389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1168313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7038912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19705916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970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3364255" y="184108"/>
            <a:ext cx="6319796" cy="3206422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9800" y="22496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36726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308675" y="2156651"/>
            <a:ext cx="627088" cy="943015"/>
            <a:chOff x="1423875" y="4071849"/>
            <a:chExt cx="627088" cy="943015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543739" cy="9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52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308676" y="5490022"/>
            <a:ext cx="580929" cy="906402"/>
            <a:chOff x="4467788" y="4090750"/>
            <a:chExt cx="580929" cy="906402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308674" y="3024887"/>
            <a:ext cx="592351" cy="906402"/>
            <a:chOff x="2203157" y="4098931"/>
            <a:chExt cx="592351" cy="906402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308673" y="3833454"/>
            <a:ext cx="627481" cy="870110"/>
            <a:chOff x="2960374" y="4076697"/>
            <a:chExt cx="627481" cy="870110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513282" cy="87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054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308676" y="4692804"/>
            <a:ext cx="577040" cy="833754"/>
            <a:chOff x="3696530" y="4107267"/>
            <a:chExt cx="577040" cy="833754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97252" cy="83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481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9800" y="30920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800" y="39344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800" y="47768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800" y="56192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2715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3990572"/>
            <a:ext cx="4646279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3992675"/>
            <a:ext cx="2796988" cy="1849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5172" y="4257910"/>
            <a:ext cx="2195929" cy="1380891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2846560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Tekstbaseret </a:t>
            </a:r>
            <a:br>
              <a:rPr lang="da-DK" sz="11501" b="1">
                <a:solidFill>
                  <a:srgbClr val="FFFFFF"/>
                </a:solidFill>
              </a:rPr>
            </a:br>
            <a:r>
              <a:rPr lang="da-DK" sz="11501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2152457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341199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844" y="1731082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2004595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593141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429055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838533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552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17487665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9605213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0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3990572"/>
            <a:ext cx="4794838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2"/>
            <a:ext cx="263562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2"/>
            <a:ext cx="2822600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039172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79451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642217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341365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76777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412208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560781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524597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49718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529971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680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8"/>
            <a:ext cx="4646279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3990572"/>
            <a:ext cx="566825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395462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75551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330246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389041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934427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957263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590554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42138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173601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179111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1345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421012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464955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781225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0"/>
            <a:ext cx="12185335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889933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1"/>
            <a:ext cx="12185335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19306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1"/>
            <a:ext cx="12185334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708627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3174"/>
            <a:ext cx="12185334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328401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66605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4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47041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094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252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6924991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13552762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984664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11154"/>
            <a:ext cx="10363200" cy="41127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35527"/>
            <a:ext cx="10363200" cy="1470524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3554954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40050310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120348"/>
            <a:ext cx="10363200" cy="39375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4767141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354007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3814717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90522"/>
            <a:ext cx="4929809" cy="39673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2090522"/>
            <a:ext cx="5181600" cy="396737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573143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295104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64836"/>
            <a:ext cx="10363200" cy="130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6572296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164016" y="199621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164016" y="4315350"/>
            <a:ext cx="3627184" cy="52913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164016" y="499380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00800" y="200107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0800" y="4315350"/>
            <a:ext cx="3627184" cy="53399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800" y="499866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132715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333020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7644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7644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7644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34140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34140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4140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8130078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251495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9870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870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870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37566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7566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7566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63574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574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63574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172301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3587"/>
            <a:ext cx="12192000" cy="365074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9076800" cy="18389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2071066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047286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670594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019996"/>
            <a:ext cx="2796988" cy="389468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2019996"/>
            <a:ext cx="2796988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2019996"/>
            <a:ext cx="4646279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4089863"/>
            <a:ext cx="4646279" cy="18248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4089862"/>
            <a:ext cx="2796988" cy="18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1798" y="4304061"/>
            <a:ext cx="2195929" cy="1426183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8601126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0864"/>
            <a:ext cx="2796988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0864"/>
            <a:ext cx="4646279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4098637"/>
            <a:ext cx="4794838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0864"/>
            <a:ext cx="2822600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4098637"/>
            <a:ext cx="2635624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4098637"/>
            <a:ext cx="2822600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5599184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6620"/>
            <a:ext cx="2796988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6621"/>
            <a:ext cx="4646279" cy="39362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6620"/>
            <a:ext cx="2822600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4139739"/>
            <a:ext cx="5668254" cy="183313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799719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834935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981575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3642655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16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1044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895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26445070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42646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993782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848061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402386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802606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294217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537280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8473144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654861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64711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344894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3734833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340950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111236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204963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01901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671889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937024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666098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640394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20834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0454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537897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241918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307355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136429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3174"/>
            <a:ext cx="12185335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26503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4"/>
            <a:ext cx="12185333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46759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5"/>
            <a:ext cx="12185333" cy="68542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687941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491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560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90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7554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3364255" y="184108"/>
            <a:ext cx="6319796" cy="3206422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9800" y="22496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36726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308675" y="2156651"/>
            <a:ext cx="627088" cy="943015"/>
            <a:chOff x="1423875" y="4071849"/>
            <a:chExt cx="627088" cy="943015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543739" cy="9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52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308676" y="5490022"/>
            <a:ext cx="580929" cy="906402"/>
            <a:chOff x="4467788" y="4090750"/>
            <a:chExt cx="580929" cy="906402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308674" y="3024887"/>
            <a:ext cx="592351" cy="906402"/>
            <a:chOff x="2203157" y="4098931"/>
            <a:chExt cx="592351" cy="906402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308673" y="3833454"/>
            <a:ext cx="627481" cy="870110"/>
            <a:chOff x="2960374" y="4076697"/>
            <a:chExt cx="627481" cy="870110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513282" cy="87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054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308676" y="4692804"/>
            <a:ext cx="577040" cy="833754"/>
            <a:chOff x="3696530" y="4107267"/>
            <a:chExt cx="577040" cy="833754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97252" cy="83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481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9800" y="30920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800" y="39344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800" y="47768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800" y="56192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6536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310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1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1736726"/>
            <a:ext cx="12192000" cy="4321174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560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914400" y="688580"/>
            <a:ext cx="10363196" cy="859846"/>
          </a:xfr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4400" y="456286"/>
            <a:ext cx="10363196" cy="211921"/>
          </a:xfrm>
        </p:spPr>
        <p:txBody>
          <a:bodyPr wrap="none" anchorCtr="0"/>
          <a:lstStyle>
            <a:lvl1pPr algn="l">
              <a:defRPr sz="10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t>‹nr.›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3780672271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84168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738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Tekstbaseret </a:t>
            </a:r>
            <a:br>
              <a:rPr lang="da-DK" sz="11501" b="1">
                <a:solidFill>
                  <a:srgbClr val="FFFFFF"/>
                </a:solidFill>
              </a:rPr>
            </a:br>
            <a:r>
              <a:rPr lang="da-DK" sz="11501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2462513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547666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844" y="1731082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690650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87160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652699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18847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1045310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999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2181290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2589959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3213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0150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49687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93091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522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3916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37531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91701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4052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2059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96810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92351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10908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5903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2571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8372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2589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98693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28790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93380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14245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41800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92433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48435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0"/>
            <a:ext cx="12185335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95874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1"/>
            <a:ext cx="12185335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00888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1"/>
            <a:ext cx="12185334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71547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3174"/>
            <a:ext cx="12185334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494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00405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52695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4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16181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917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539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554505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984664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11154"/>
            <a:ext cx="10363200" cy="41127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35527"/>
            <a:ext cx="10363200" cy="1470524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3554954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2199651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120348"/>
            <a:ext cx="10363200" cy="39375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117568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45467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455086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90522"/>
            <a:ext cx="4929809" cy="39673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2090522"/>
            <a:ext cx="5181600" cy="396737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5837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93776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736726"/>
            <a:ext cx="5181600" cy="4321175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2649651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295104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64836"/>
            <a:ext cx="10363200" cy="130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14549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164016" y="199621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164016" y="4315350"/>
            <a:ext cx="3627184" cy="52913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164016" y="499380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00800" y="200107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0800" y="4315350"/>
            <a:ext cx="3627184" cy="53399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800" y="499866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3580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333020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7644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7644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7644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34140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34140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4140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0621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251495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9870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870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870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37566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7566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7566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63574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574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63574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882548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7252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458411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019996"/>
            <a:ext cx="2796988" cy="389468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2019996"/>
            <a:ext cx="2796988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2019996"/>
            <a:ext cx="4646279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4089863"/>
            <a:ext cx="4646279" cy="18248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4089862"/>
            <a:ext cx="2796988" cy="18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1798" y="4304061"/>
            <a:ext cx="2195929" cy="1426183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294664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0864"/>
            <a:ext cx="2796988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0864"/>
            <a:ext cx="4646279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4098637"/>
            <a:ext cx="4794838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0864"/>
            <a:ext cx="2822600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4098637"/>
            <a:ext cx="2635624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4098637"/>
            <a:ext cx="2822600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05652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6620"/>
            <a:ext cx="2796988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6621"/>
            <a:ext cx="4646279" cy="39362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6620"/>
            <a:ext cx="2822600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4139739"/>
            <a:ext cx="5668254" cy="183313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434844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63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3277515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0256"/>
            <a:ext cx="10363200" cy="10438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0870625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3238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11119630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47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747206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17387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495691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09156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78536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58740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0706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57608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357608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357608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94392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94392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4392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248857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77568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61841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12318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12778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412193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79781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158686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263726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6456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9135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tags" Target="../tags/tag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oleObject" Target="../embeddings/oleObject1.bin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2.xml"/><Relationship Id="rId117" Type="http://schemas.openxmlformats.org/officeDocument/2006/relationships/theme" Target="../theme/theme2.xml"/><Relationship Id="rId21" Type="http://schemas.openxmlformats.org/officeDocument/2006/relationships/slideLayout" Target="../slideLayouts/slideLayout137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63" Type="http://schemas.openxmlformats.org/officeDocument/2006/relationships/slideLayout" Target="../slideLayouts/slideLayout179.xml"/><Relationship Id="rId68" Type="http://schemas.openxmlformats.org/officeDocument/2006/relationships/slideLayout" Target="../slideLayouts/slideLayout184.xml"/><Relationship Id="rId84" Type="http://schemas.openxmlformats.org/officeDocument/2006/relationships/slideLayout" Target="../slideLayouts/slideLayout200.xml"/><Relationship Id="rId89" Type="http://schemas.openxmlformats.org/officeDocument/2006/relationships/slideLayout" Target="../slideLayouts/slideLayout205.xml"/><Relationship Id="rId11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132.xml"/><Relationship Id="rId107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127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74" Type="http://schemas.openxmlformats.org/officeDocument/2006/relationships/slideLayout" Target="../slideLayouts/slideLayout190.xml"/><Relationship Id="rId79" Type="http://schemas.openxmlformats.org/officeDocument/2006/relationships/slideLayout" Target="../slideLayouts/slideLayout195.xml"/><Relationship Id="rId102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21.xml"/><Relationship Id="rId90" Type="http://schemas.openxmlformats.org/officeDocument/2006/relationships/slideLayout" Target="../slideLayouts/slideLayout206.xml"/><Relationship Id="rId95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64" Type="http://schemas.openxmlformats.org/officeDocument/2006/relationships/slideLayout" Target="../slideLayouts/slideLayout180.xml"/><Relationship Id="rId69" Type="http://schemas.openxmlformats.org/officeDocument/2006/relationships/slideLayout" Target="../slideLayouts/slideLayout185.xml"/><Relationship Id="rId113" Type="http://schemas.openxmlformats.org/officeDocument/2006/relationships/slideLayout" Target="../slideLayouts/slideLayout229.xml"/><Relationship Id="rId118" Type="http://schemas.openxmlformats.org/officeDocument/2006/relationships/tags" Target="../tags/tag16.xml"/><Relationship Id="rId80" Type="http://schemas.openxmlformats.org/officeDocument/2006/relationships/slideLayout" Target="../slideLayouts/slideLayout196.xml"/><Relationship Id="rId85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59" Type="http://schemas.openxmlformats.org/officeDocument/2006/relationships/slideLayout" Target="../slideLayouts/slideLayout175.xml"/><Relationship Id="rId103" Type="http://schemas.openxmlformats.org/officeDocument/2006/relationships/slideLayout" Target="../slideLayouts/slideLayout219.xml"/><Relationship Id="rId108" Type="http://schemas.openxmlformats.org/officeDocument/2006/relationships/slideLayout" Target="../slideLayouts/slideLayout224.xml"/><Relationship Id="rId54" Type="http://schemas.openxmlformats.org/officeDocument/2006/relationships/slideLayout" Target="../slideLayouts/slideLayout170.xml"/><Relationship Id="rId70" Type="http://schemas.openxmlformats.org/officeDocument/2006/relationships/slideLayout" Target="../slideLayouts/slideLayout186.xml"/><Relationship Id="rId75" Type="http://schemas.openxmlformats.org/officeDocument/2006/relationships/slideLayout" Target="../slideLayouts/slideLayout191.xml"/><Relationship Id="rId91" Type="http://schemas.openxmlformats.org/officeDocument/2006/relationships/slideLayout" Target="../slideLayouts/slideLayout207.xml"/><Relationship Id="rId96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65.xml"/><Relationship Id="rId114" Type="http://schemas.openxmlformats.org/officeDocument/2006/relationships/slideLayout" Target="../slideLayouts/slideLayout230.xml"/><Relationship Id="rId119" Type="http://schemas.openxmlformats.org/officeDocument/2006/relationships/oleObject" Target="../embeddings/oleObject14.bin"/><Relationship Id="rId44" Type="http://schemas.openxmlformats.org/officeDocument/2006/relationships/slideLayout" Target="../slideLayouts/slideLayout160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81" Type="http://schemas.openxmlformats.org/officeDocument/2006/relationships/slideLayout" Target="../slideLayouts/slideLayout197.xml"/><Relationship Id="rId86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55.xml"/><Relationship Id="rId109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6" Type="http://schemas.openxmlformats.org/officeDocument/2006/relationships/slideLayout" Target="../slideLayouts/slideLayout192.xml"/><Relationship Id="rId97" Type="http://schemas.openxmlformats.org/officeDocument/2006/relationships/slideLayout" Target="../slideLayouts/slideLayout213.xml"/><Relationship Id="rId104" Type="http://schemas.openxmlformats.org/officeDocument/2006/relationships/slideLayout" Target="../slideLayouts/slideLayout220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123.xml"/><Relationship Id="rId71" Type="http://schemas.openxmlformats.org/officeDocument/2006/relationships/slideLayout" Target="../slideLayouts/slideLayout187.xml"/><Relationship Id="rId9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40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66" Type="http://schemas.openxmlformats.org/officeDocument/2006/relationships/slideLayout" Target="../slideLayouts/slideLayout182.xml"/><Relationship Id="rId87" Type="http://schemas.openxmlformats.org/officeDocument/2006/relationships/slideLayout" Target="../slideLayouts/slideLayout203.xml"/><Relationship Id="rId110" Type="http://schemas.openxmlformats.org/officeDocument/2006/relationships/slideLayout" Target="../slideLayouts/slideLayout226.xml"/><Relationship Id="rId115" Type="http://schemas.openxmlformats.org/officeDocument/2006/relationships/slideLayout" Target="../slideLayouts/slideLayout231.xml"/><Relationship Id="rId61" Type="http://schemas.openxmlformats.org/officeDocument/2006/relationships/slideLayout" Target="../slideLayouts/slideLayout177.xml"/><Relationship Id="rId82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56" Type="http://schemas.openxmlformats.org/officeDocument/2006/relationships/slideLayout" Target="../slideLayouts/slideLayout172.xml"/><Relationship Id="rId77" Type="http://schemas.openxmlformats.org/officeDocument/2006/relationships/slideLayout" Target="../slideLayouts/slideLayout193.xml"/><Relationship Id="rId100" Type="http://schemas.openxmlformats.org/officeDocument/2006/relationships/slideLayout" Target="../slideLayouts/slideLayout216.xml"/><Relationship Id="rId105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72" Type="http://schemas.openxmlformats.org/officeDocument/2006/relationships/slideLayout" Target="../slideLayouts/slideLayout188.xml"/><Relationship Id="rId93" Type="http://schemas.openxmlformats.org/officeDocument/2006/relationships/slideLayout" Target="../slideLayouts/slideLayout209.xml"/><Relationship Id="rId98" Type="http://schemas.openxmlformats.org/officeDocument/2006/relationships/slideLayout" Target="../slideLayouts/slideLayout214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41.xml"/><Relationship Id="rId46" Type="http://schemas.openxmlformats.org/officeDocument/2006/relationships/slideLayout" Target="../slideLayouts/slideLayout162.xml"/><Relationship Id="rId67" Type="http://schemas.openxmlformats.org/officeDocument/2006/relationships/slideLayout" Target="../slideLayouts/slideLayout183.xml"/><Relationship Id="rId1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62" Type="http://schemas.openxmlformats.org/officeDocument/2006/relationships/slideLayout" Target="../slideLayouts/slideLayout178.xml"/><Relationship Id="rId83" Type="http://schemas.openxmlformats.org/officeDocument/2006/relationships/slideLayout" Target="../slideLayouts/slideLayout199.xml"/><Relationship Id="rId88" Type="http://schemas.openxmlformats.org/officeDocument/2006/relationships/slideLayout" Target="../slideLayouts/slideLayout204.xml"/><Relationship Id="rId111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131.xml"/><Relationship Id="rId36" Type="http://schemas.openxmlformats.org/officeDocument/2006/relationships/slideLayout" Target="../slideLayouts/slideLayout152.xml"/><Relationship Id="rId57" Type="http://schemas.openxmlformats.org/officeDocument/2006/relationships/slideLayout" Target="../slideLayouts/slideLayout173.xml"/><Relationship Id="rId106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47.xml"/><Relationship Id="rId52" Type="http://schemas.openxmlformats.org/officeDocument/2006/relationships/slideLayout" Target="../slideLayouts/slideLayout168.xml"/><Relationship Id="rId73" Type="http://schemas.openxmlformats.org/officeDocument/2006/relationships/slideLayout" Target="../slideLayouts/slideLayout189.xml"/><Relationship Id="rId78" Type="http://schemas.openxmlformats.org/officeDocument/2006/relationships/slideLayout" Target="../slideLayouts/slideLayout194.xml"/><Relationship Id="rId94" Type="http://schemas.openxmlformats.org/officeDocument/2006/relationships/slideLayout" Target="../slideLayouts/slideLayout210.xml"/><Relationship Id="rId99" Type="http://schemas.openxmlformats.org/officeDocument/2006/relationships/slideLayout" Target="../slideLayouts/slideLayout215.xml"/><Relationship Id="rId101" Type="http://schemas.openxmlformats.org/officeDocument/2006/relationships/slideLayout" Target="../slideLayouts/slideLayout2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1624265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2878763" y="6442008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6726"/>
            <a:ext cx="103632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243426" y="6048260"/>
            <a:ext cx="670974" cy="68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000" smtClean="0"/>
              <a:pPr/>
              <a:t>‹nr.›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205926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</p:sldLayoutIdLst>
  <p:hf hdr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17" indent="-342917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4214849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2878763" y="6442008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6726"/>
            <a:ext cx="103632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243426" y="6048260"/>
            <a:ext cx="670974" cy="68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000" smtClean="0"/>
              <a:pPr/>
              <a:t>‹nr.›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41781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834" r:id="rId57"/>
    <p:sldLayoutId id="2147483835" r:id="rId58"/>
    <p:sldLayoutId id="2147483836" r:id="rId59"/>
    <p:sldLayoutId id="2147483837" r:id="rId60"/>
    <p:sldLayoutId id="2147483838" r:id="rId61"/>
    <p:sldLayoutId id="2147483839" r:id="rId62"/>
    <p:sldLayoutId id="2147483840" r:id="rId63"/>
    <p:sldLayoutId id="2147483841" r:id="rId64"/>
    <p:sldLayoutId id="2147483842" r:id="rId65"/>
    <p:sldLayoutId id="2147483843" r:id="rId66"/>
    <p:sldLayoutId id="2147483844" r:id="rId67"/>
    <p:sldLayoutId id="2147483845" r:id="rId68"/>
    <p:sldLayoutId id="2147483846" r:id="rId69"/>
    <p:sldLayoutId id="2147483847" r:id="rId70"/>
    <p:sldLayoutId id="2147483848" r:id="rId71"/>
    <p:sldLayoutId id="2147483849" r:id="rId72"/>
    <p:sldLayoutId id="2147483850" r:id="rId73"/>
    <p:sldLayoutId id="2147483851" r:id="rId74"/>
    <p:sldLayoutId id="2147483852" r:id="rId75"/>
    <p:sldLayoutId id="2147483853" r:id="rId76"/>
    <p:sldLayoutId id="2147483854" r:id="rId77"/>
    <p:sldLayoutId id="2147483855" r:id="rId78"/>
    <p:sldLayoutId id="2147483856" r:id="rId79"/>
    <p:sldLayoutId id="2147483857" r:id="rId80"/>
    <p:sldLayoutId id="2147483858" r:id="rId81"/>
    <p:sldLayoutId id="2147483859" r:id="rId82"/>
    <p:sldLayoutId id="2147483860" r:id="rId83"/>
    <p:sldLayoutId id="2147483861" r:id="rId84"/>
    <p:sldLayoutId id="2147483862" r:id="rId85"/>
    <p:sldLayoutId id="2147483863" r:id="rId86"/>
    <p:sldLayoutId id="2147483864" r:id="rId87"/>
    <p:sldLayoutId id="2147483865" r:id="rId88"/>
    <p:sldLayoutId id="2147483866" r:id="rId89"/>
    <p:sldLayoutId id="2147483867" r:id="rId90"/>
    <p:sldLayoutId id="2147483868" r:id="rId91"/>
    <p:sldLayoutId id="2147483869" r:id="rId92"/>
    <p:sldLayoutId id="2147483870" r:id="rId93"/>
    <p:sldLayoutId id="2147483871" r:id="rId94"/>
    <p:sldLayoutId id="2147483872" r:id="rId95"/>
    <p:sldLayoutId id="2147483873" r:id="rId96"/>
    <p:sldLayoutId id="2147483874" r:id="rId97"/>
    <p:sldLayoutId id="2147483875" r:id="rId98"/>
    <p:sldLayoutId id="2147483876" r:id="rId99"/>
    <p:sldLayoutId id="2147483877" r:id="rId100"/>
    <p:sldLayoutId id="2147483878" r:id="rId101"/>
    <p:sldLayoutId id="2147483879" r:id="rId102"/>
    <p:sldLayoutId id="2147483880" r:id="rId103"/>
    <p:sldLayoutId id="2147483881" r:id="rId104"/>
    <p:sldLayoutId id="2147483882" r:id="rId105"/>
    <p:sldLayoutId id="2147483883" r:id="rId106"/>
    <p:sldLayoutId id="2147483884" r:id="rId107"/>
    <p:sldLayoutId id="2147483885" r:id="rId108"/>
    <p:sldLayoutId id="2147483886" r:id="rId109"/>
    <p:sldLayoutId id="2147483887" r:id="rId110"/>
    <p:sldLayoutId id="2147483888" r:id="rId111"/>
    <p:sldLayoutId id="2147483889" r:id="rId112"/>
    <p:sldLayoutId id="2147483890" r:id="rId113"/>
    <p:sldLayoutId id="2147483891" r:id="rId114"/>
    <p:sldLayoutId id="2147483892" r:id="rId115"/>
    <p:sldLayoutId id="2147483893" r:id="rId116"/>
  </p:sldLayoutIdLst>
  <p:hf hdr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17" indent="-342917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45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91769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7">
            <a:extLst>
              <a:ext uri="{FF2B5EF4-FFF2-40B4-BE49-F238E27FC236}">
                <a16:creationId xmlns:a16="http://schemas.microsoft.com/office/drawing/2014/main" id="{BE918D2E-40DE-3BB0-1D54-F7243D6AAD7A}"/>
              </a:ext>
            </a:extLst>
          </p:cNvPr>
          <p:cNvSpPr/>
          <p:nvPr/>
        </p:nvSpPr>
        <p:spPr>
          <a:xfrm>
            <a:off x="1538163" y="1746936"/>
            <a:ext cx="9278093" cy="359569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dirty="0">
                <a:solidFill>
                  <a:srgbClr val="002060"/>
                </a:solidFill>
              </a:rPr>
              <a:t> 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endParaRPr lang="en-GB" sz="1500" dirty="0">
              <a:solidFill>
                <a:srgbClr val="002060"/>
              </a:solidFill>
            </a:endParaRPr>
          </a:p>
          <a:p>
            <a:pPr defTabSz="1371600">
              <a:defRPr/>
            </a:pPr>
            <a:endParaRPr lang="da-DK" sz="2700" i="1" dirty="0">
              <a:solidFill>
                <a:srgbClr val="FFC000"/>
              </a:solidFill>
              <a:latin typeface="Arial"/>
            </a:endParaRPr>
          </a:p>
        </p:txBody>
      </p: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 Marketingpakker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11" name="Rektangel 60">
            <a:extLst>
              <a:ext uri="{FF2B5EF4-FFF2-40B4-BE49-F238E27FC236}">
                <a16:creationId xmlns:a16="http://schemas.microsoft.com/office/drawing/2014/main" id="{2F753E69-DDEA-73FE-D61E-E47A384306C8}"/>
              </a:ext>
            </a:extLst>
          </p:cNvPr>
          <p:cNvSpPr/>
          <p:nvPr/>
        </p:nvSpPr>
        <p:spPr>
          <a:xfrm>
            <a:off x="1548522" y="1631092"/>
            <a:ext cx="2338207" cy="17258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54">
            <a:extLst>
              <a:ext uri="{FF2B5EF4-FFF2-40B4-BE49-F238E27FC236}">
                <a16:creationId xmlns:a16="http://schemas.microsoft.com/office/drawing/2014/main" id="{2FB112CA-BB29-316C-D620-FB594234CADB}"/>
              </a:ext>
            </a:extLst>
          </p:cNvPr>
          <p:cNvSpPr/>
          <p:nvPr/>
        </p:nvSpPr>
        <p:spPr>
          <a:xfrm>
            <a:off x="1526754" y="1738314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Katalog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Katalog med 11 boliger ad gangen – automatisk opdatering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Vises på Facebook og Instagram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data </a:t>
            </a: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kombineret med FB+IG data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</a:t>
            </a: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-afsender giver høje klikrate 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4" name="Rektangel 60">
            <a:extLst>
              <a:ext uri="{FF2B5EF4-FFF2-40B4-BE49-F238E27FC236}">
                <a16:creationId xmlns:a16="http://schemas.microsoft.com/office/drawing/2014/main" id="{2987C690-FE32-1911-FBC1-D684EE040B6C}"/>
              </a:ext>
            </a:extLst>
          </p:cNvPr>
          <p:cNvSpPr/>
          <p:nvPr/>
        </p:nvSpPr>
        <p:spPr>
          <a:xfrm>
            <a:off x="5010195" y="1631092"/>
            <a:ext cx="2368072" cy="201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54">
            <a:extLst>
              <a:ext uri="{FF2B5EF4-FFF2-40B4-BE49-F238E27FC236}">
                <a16:creationId xmlns:a16="http://schemas.microsoft.com/office/drawing/2014/main" id="{D2B38973-4303-9B19-70B5-D6EBC78DCB09}"/>
              </a:ext>
            </a:extLst>
          </p:cNvPr>
          <p:cNvSpPr/>
          <p:nvPr/>
        </p:nvSpPr>
        <p:spPr>
          <a:xfrm>
            <a:off x="4999565" y="1767144"/>
            <a:ext cx="2376296" cy="356685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Op til 3 x flere visninger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Bedre placeringer end øvrige boliger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tekst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grafisk annonce </a:t>
            </a:r>
            <a:r>
              <a:rPr lang="da-DK" sz="1100" dirty="0">
                <a:solidFill>
                  <a:schemeClr val="tx1"/>
                </a:solidFill>
                <a:latin typeface="Arial"/>
              </a:rPr>
              <a:t>  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60">
            <a:extLst>
              <a:ext uri="{FF2B5EF4-FFF2-40B4-BE49-F238E27FC236}">
                <a16:creationId xmlns:a16="http://schemas.microsoft.com/office/drawing/2014/main" id="{282D86DE-C64C-9228-EB0A-5A5E30039772}"/>
              </a:ext>
            </a:extLst>
          </p:cNvPr>
          <p:cNvSpPr/>
          <p:nvPr/>
        </p:nvSpPr>
        <p:spPr>
          <a:xfrm>
            <a:off x="8465753" y="1618736"/>
            <a:ext cx="2359129" cy="201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54">
            <a:extLst>
              <a:ext uri="{FF2B5EF4-FFF2-40B4-BE49-F238E27FC236}">
                <a16:creationId xmlns:a16="http://schemas.microsoft.com/office/drawing/2014/main" id="{DA5134B1-8E54-CA25-9E10-E2BAF886930D}"/>
              </a:ext>
            </a:extLst>
          </p:cNvPr>
          <p:cNvSpPr/>
          <p:nvPr/>
        </p:nvSpPr>
        <p:spPr>
          <a:xfrm>
            <a:off x="8452548" y="1754787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Front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Bolig på forsiden af boliga.dk </a:t>
            </a:r>
            <a:b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grafisk annonce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Forskellige fremhævninger efter boligstatus (”Nyhed”, ”Prisfald” etc.)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60">
            <a:extLst>
              <a:ext uri="{FF2B5EF4-FFF2-40B4-BE49-F238E27FC236}">
                <a16:creationId xmlns:a16="http://schemas.microsoft.com/office/drawing/2014/main" id="{D1110A42-011D-1062-76B8-44730AEE52D3}"/>
              </a:ext>
            </a:extLst>
          </p:cNvPr>
          <p:cNvSpPr/>
          <p:nvPr/>
        </p:nvSpPr>
        <p:spPr>
          <a:xfrm>
            <a:off x="5690280" y="1382163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 MED BOLIGA </a:t>
            </a:r>
            <a:endParaRPr kumimoji="0" lang="da-DK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60">
            <a:extLst>
              <a:ext uri="{FF2B5EF4-FFF2-40B4-BE49-F238E27FC236}">
                <a16:creationId xmlns:a16="http://schemas.microsoft.com/office/drawing/2014/main" id="{709DB893-4912-F158-2212-480B85E2F6D9}"/>
              </a:ext>
            </a:extLst>
          </p:cNvPr>
          <p:cNvSpPr/>
          <p:nvPr/>
        </p:nvSpPr>
        <p:spPr>
          <a:xfrm>
            <a:off x="9146391" y="1393049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MÅLRETTET KØBERE</a:t>
            </a:r>
            <a:endParaRPr kumimoji="0" lang="da-DK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54">
            <a:extLst>
              <a:ext uri="{FF2B5EF4-FFF2-40B4-BE49-F238E27FC236}">
                <a16:creationId xmlns:a16="http://schemas.microsoft.com/office/drawing/2014/main" id="{1A856678-2A7C-C6B4-F770-4D2C8FE2B6EF}"/>
              </a:ext>
            </a:extLst>
          </p:cNvPr>
          <p:cNvSpPr/>
          <p:nvPr/>
        </p:nvSpPr>
        <p:spPr>
          <a:xfrm>
            <a:off x="1548522" y="5724750"/>
            <a:ext cx="2376296" cy="940935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Kan udvides med katalog efter boligtype og pris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4" name="Ellipse 4">
            <a:extLst>
              <a:ext uri="{FF2B5EF4-FFF2-40B4-BE49-F238E27FC236}">
                <a16:creationId xmlns:a16="http://schemas.microsoft.com/office/drawing/2014/main" id="{97C4DB62-5188-DF13-916B-0EE62813D603}"/>
              </a:ext>
            </a:extLst>
          </p:cNvPr>
          <p:cNvSpPr/>
          <p:nvPr/>
        </p:nvSpPr>
        <p:spPr>
          <a:xfrm>
            <a:off x="2441798" y="5428884"/>
            <a:ext cx="324000" cy="324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ktangel 60">
            <a:extLst>
              <a:ext uri="{FF2B5EF4-FFF2-40B4-BE49-F238E27FC236}">
                <a16:creationId xmlns:a16="http://schemas.microsoft.com/office/drawing/2014/main" id="{676BA5FF-2888-048A-0A9D-7263F2AAC2B9}"/>
              </a:ext>
            </a:extLst>
          </p:cNvPr>
          <p:cNvSpPr/>
          <p:nvPr/>
        </p:nvSpPr>
        <p:spPr>
          <a:xfrm>
            <a:off x="2216506" y="1382159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HØJE KLIKRATER</a:t>
            </a:r>
            <a:endParaRPr kumimoji="0" lang="da-DK" sz="1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2854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 katalog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C8C600-3961-0BBE-1120-017ACCFE3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978" y="1243009"/>
            <a:ext cx="3083017" cy="4360266"/>
          </a:xfrm>
          <a:prstGeom prst="rect">
            <a:avLst/>
          </a:prstGeom>
        </p:spPr>
      </p:pic>
      <p:sp>
        <p:nvSpPr>
          <p:cNvPr id="2" name="Rektangel 54">
            <a:extLst>
              <a:ext uri="{FF2B5EF4-FFF2-40B4-BE49-F238E27FC236}">
                <a16:creationId xmlns:a16="http://schemas.microsoft.com/office/drawing/2014/main" id="{96BB5FC6-90FC-871A-AE79-BE12A978C867}"/>
              </a:ext>
            </a:extLst>
          </p:cNvPr>
          <p:cNvSpPr/>
          <p:nvPr/>
        </p:nvSpPr>
        <p:spPr>
          <a:xfrm>
            <a:off x="4223661" y="5521616"/>
            <a:ext cx="2862943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SoMe formater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9E3A72C-E0D6-AB73-9233-DA37A3D33C46}"/>
              </a:ext>
            </a:extLst>
          </p:cNvPr>
          <p:cNvSpPr/>
          <p:nvPr/>
        </p:nvSpPr>
        <p:spPr>
          <a:xfrm>
            <a:off x="4256315" y="1240968"/>
            <a:ext cx="2830285" cy="5033483"/>
          </a:xfrm>
          <a:prstGeom prst="rect">
            <a:avLst/>
          </a:prstGeom>
          <a:noFill/>
          <a:ln w="3175">
            <a:solidFill>
              <a:schemeClr val="accent6"/>
            </a:solidFill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857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8407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 kategori- og </a:t>
            </a:r>
            <a:r>
              <a:rPr lang="da-DK" sz="2800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listevisnng</a:t>
            </a:r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29" name="Rektangel 54">
            <a:extLst>
              <a:ext uri="{FF2B5EF4-FFF2-40B4-BE49-F238E27FC236}">
                <a16:creationId xmlns:a16="http://schemas.microsoft.com/office/drawing/2014/main" id="{6B5BC89A-0491-A8DA-85D2-648AB908D2B2}"/>
              </a:ext>
            </a:extLst>
          </p:cNvPr>
          <p:cNvSpPr/>
          <p:nvPr/>
        </p:nvSpPr>
        <p:spPr>
          <a:xfrm>
            <a:off x="1009291" y="5793759"/>
            <a:ext cx="4071466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Kategoriside   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7F512E-1427-F80F-3F92-8B80730C3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21" y="1257046"/>
            <a:ext cx="5756715" cy="4421476"/>
          </a:xfrm>
          <a:prstGeom prst="rect">
            <a:avLst/>
          </a:prstGeom>
        </p:spPr>
      </p:pic>
      <p:pic>
        <p:nvPicPr>
          <p:cNvPr id="40" name="Picture 3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23195FC-10F9-ED01-8693-D93F0B10B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581" y="1560495"/>
            <a:ext cx="5510592" cy="4232441"/>
          </a:xfrm>
          <a:prstGeom prst="rect">
            <a:avLst/>
          </a:prstGeom>
        </p:spPr>
      </p:pic>
      <p:sp>
        <p:nvSpPr>
          <p:cNvPr id="33" name="Rektangel 54">
            <a:extLst>
              <a:ext uri="{FF2B5EF4-FFF2-40B4-BE49-F238E27FC236}">
                <a16:creationId xmlns:a16="http://schemas.microsoft.com/office/drawing/2014/main" id="{0C82FD7B-386E-B5E1-ABC8-C05053E96B28}"/>
              </a:ext>
            </a:extLst>
          </p:cNvPr>
          <p:cNvSpPr/>
          <p:nvPr/>
        </p:nvSpPr>
        <p:spPr>
          <a:xfrm>
            <a:off x="6544903" y="5790883"/>
            <a:ext cx="4071466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Listevisning 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092B864-8805-F6E2-5622-8DCB96D27121}"/>
              </a:ext>
            </a:extLst>
          </p:cNvPr>
          <p:cNvSpPr/>
          <p:nvPr/>
        </p:nvSpPr>
        <p:spPr>
          <a:xfrm>
            <a:off x="1049312" y="1502228"/>
            <a:ext cx="4032354" cy="5033483"/>
          </a:xfrm>
          <a:prstGeom prst="rect">
            <a:avLst/>
          </a:prstGeom>
          <a:noFill/>
          <a:ln w="3175">
            <a:solidFill>
              <a:schemeClr val="accent6"/>
            </a:solidFill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97C826-93C2-9270-CDAC-A8C78B9CD4ED}"/>
              </a:ext>
            </a:extLst>
          </p:cNvPr>
          <p:cNvSpPr/>
          <p:nvPr/>
        </p:nvSpPr>
        <p:spPr>
          <a:xfrm>
            <a:off x="6553200" y="1523996"/>
            <a:ext cx="4069292" cy="5033483"/>
          </a:xfrm>
          <a:prstGeom prst="rect">
            <a:avLst/>
          </a:prstGeom>
          <a:noFill/>
          <a:ln w="3175">
            <a:solidFill>
              <a:schemeClr val="accent6"/>
            </a:solidFill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97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959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 boligvisningside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24" name="Picture 2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D4FF13B-3476-6226-229F-4A43D2858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8" y="1673849"/>
            <a:ext cx="6236379" cy="3313076"/>
          </a:xfrm>
          <a:prstGeom prst="rect">
            <a:avLst/>
          </a:prstGeom>
        </p:spPr>
      </p:pic>
      <p:pic>
        <p:nvPicPr>
          <p:cNvPr id="2" name="Picture 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69232D9-28CD-DE73-7932-748B2CED7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074" y="1676813"/>
            <a:ext cx="6493181" cy="3449502"/>
          </a:xfrm>
          <a:prstGeom prst="rect">
            <a:avLst/>
          </a:prstGeom>
        </p:spPr>
      </p:pic>
      <p:sp>
        <p:nvSpPr>
          <p:cNvPr id="3" name="Rektangel 54">
            <a:extLst>
              <a:ext uri="{FF2B5EF4-FFF2-40B4-BE49-F238E27FC236}">
                <a16:creationId xmlns:a16="http://schemas.microsoft.com/office/drawing/2014/main" id="{998BF579-8DD6-B855-A065-EE21799179EF}"/>
              </a:ext>
            </a:extLst>
          </p:cNvPr>
          <p:cNvSpPr/>
          <p:nvPr/>
        </p:nvSpPr>
        <p:spPr>
          <a:xfrm>
            <a:off x="-89647" y="4768897"/>
            <a:ext cx="12308541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Fremhævede med forskellige budskaber 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oligvisningsside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4448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 descr="Et billede, der indeholder tekst, træ, skærmbillede&#10;&#10;Automatisk genereret beskrivelse">
            <a:extLst>
              <a:ext uri="{FF2B5EF4-FFF2-40B4-BE49-F238E27FC236}">
                <a16:creationId xmlns:a16="http://schemas.microsoft.com/office/drawing/2014/main" id="{011F8E6A-D642-FBB3-7F99-37F0BF88B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364" y="1110343"/>
            <a:ext cx="6728836" cy="4351434"/>
          </a:xfrm>
          <a:prstGeom prst="rect">
            <a:avLst/>
          </a:prstGeom>
        </p:spPr>
      </p:pic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 forside  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73798B9-B710-C1D0-C09B-A0400ACE5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0831" y="4122960"/>
            <a:ext cx="6738255" cy="1681663"/>
          </a:xfrm>
          <a:prstGeom prst="rect">
            <a:avLst/>
          </a:prstGeom>
        </p:spPr>
      </p:pic>
      <p:sp>
        <p:nvSpPr>
          <p:cNvPr id="11" name="Rektangel 54">
            <a:extLst>
              <a:ext uri="{FF2B5EF4-FFF2-40B4-BE49-F238E27FC236}">
                <a16:creationId xmlns:a16="http://schemas.microsoft.com/office/drawing/2014/main" id="{8343C707-003F-E1B9-B4EE-763D1E80499C}"/>
              </a:ext>
            </a:extLst>
          </p:cNvPr>
          <p:cNvSpPr/>
          <p:nvPr/>
        </p:nvSpPr>
        <p:spPr>
          <a:xfrm>
            <a:off x="1709057" y="6008598"/>
            <a:ext cx="6751941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Rotationsbanner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B797791-5288-FAB0-ACC1-421ED63EC9AA}"/>
              </a:ext>
            </a:extLst>
          </p:cNvPr>
          <p:cNvSpPr/>
          <p:nvPr/>
        </p:nvSpPr>
        <p:spPr>
          <a:xfrm>
            <a:off x="1719943" y="1121228"/>
            <a:ext cx="6738259" cy="5638800"/>
          </a:xfrm>
          <a:prstGeom prst="rect">
            <a:avLst/>
          </a:prstGeom>
          <a:noFill/>
          <a:ln w="3175">
            <a:solidFill>
              <a:schemeClr val="accent6"/>
            </a:solidFill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1459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2.xml><?xml version="1.0" encoding="utf-8"?>
<a:theme xmlns:a="http://schemas.openxmlformats.org/drawingml/2006/main" name="1_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122</Words>
  <Application>Microsoft Macintosh PowerPoint</Application>
  <PresentationFormat>Widescreen</PresentationFormat>
  <Paragraphs>49</Paragraphs>
  <Slides>5</Slides>
  <Notes>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4" baseType="lpstr">
      <vt:lpstr>Arial</vt:lpstr>
      <vt:lpstr>Calibri</vt:lpstr>
      <vt:lpstr>Lato</vt:lpstr>
      <vt:lpstr>Manus</vt:lpstr>
      <vt:lpstr>Roboto Condensed Light</vt:lpstr>
      <vt:lpstr>Wingdings</vt:lpstr>
      <vt:lpstr>EDC 1</vt:lpstr>
      <vt:lpstr>1_EDC 1</vt:lpstr>
      <vt:lpstr>think-cell Slide</vt:lpstr>
      <vt:lpstr>Boliga Marketingpakker </vt:lpstr>
      <vt:lpstr>SoMe katalog </vt:lpstr>
      <vt:lpstr>DBA kategori- og listevisnng  </vt:lpstr>
      <vt:lpstr>DBA boligvisningside  </vt:lpstr>
      <vt:lpstr>Boliga forside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Sønderstrup</dc:creator>
  <cp:lastModifiedBy>Christina Eiby Jensen</cp:lastModifiedBy>
  <cp:revision>13</cp:revision>
  <cp:lastPrinted>2023-03-21T06:56:24Z</cp:lastPrinted>
  <dcterms:created xsi:type="dcterms:W3CDTF">2023-03-15T14:08:35Z</dcterms:created>
  <dcterms:modified xsi:type="dcterms:W3CDTF">2023-03-21T13:41:55Z</dcterms:modified>
</cp:coreProperties>
</file>