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77" r:id="rId2"/>
  </p:sldMasterIdLst>
  <p:notesMasterIdLst>
    <p:notesMasterId r:id="rId8"/>
  </p:notesMasterIdLst>
  <p:sldIdLst>
    <p:sldId id="838840814" r:id="rId3"/>
    <p:sldId id="838840810" r:id="rId4"/>
    <p:sldId id="838840815" r:id="rId5"/>
    <p:sldId id="838840818" r:id="rId6"/>
    <p:sldId id="838840813" r:id="rId7"/>
  </p:sldIdLst>
  <p:sldSz cx="12192000" cy="6858000"/>
  <p:notesSz cx="6858000" cy="9144000"/>
  <p:custDataLst>
    <p:tags r:id="rId9"/>
  </p:custData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/>
    <p:restoredTop sz="94719"/>
  </p:normalViewPr>
  <p:slideViewPr>
    <p:cSldViewPr snapToGrid="0">
      <p:cViewPr varScale="1">
        <p:scale>
          <a:sx n="148" d="100"/>
          <a:sy n="148" d="100"/>
        </p:scale>
        <p:origin x="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7DA4C-EC1C-B745-BAAD-57171FA84435}" type="datetimeFigureOut">
              <a:rPr lang="da-DK" smtClean="0"/>
              <a:t>27.03.2023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3B156-2DAC-8F4F-87CB-E58D25F40AA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95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7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3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2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6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6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3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36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6.bin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1927328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06051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8490"/>
            <a:ext cx="10363200" cy="81756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4243457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4721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399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399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37600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600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7600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75999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5999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999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304085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08978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024246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974486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9865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72394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2173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54434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8703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3174"/>
            <a:ext cx="12185335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652495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4"/>
            <a:ext cx="12185333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1044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536415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6415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415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8429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8429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8429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80444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0444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444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847880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5"/>
            <a:ext cx="12185333" cy="68542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37103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469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812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90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5224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310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1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1736726"/>
            <a:ext cx="12192000" cy="4321174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99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914400" y="688580"/>
            <a:ext cx="10363196" cy="859846"/>
          </a:xfr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4400" y="456286"/>
            <a:ext cx="10363196" cy="211921"/>
          </a:xfrm>
        </p:spPr>
        <p:txBody>
          <a:bodyPr wrap="none" anchorCtr="0"/>
          <a:lstStyle>
            <a:lvl1pPr algn="l">
              <a:defRPr sz="10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t>‹#›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1009559319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84168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9689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1927328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06051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8490"/>
            <a:ext cx="10363200" cy="81756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4243457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1436216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70834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139699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053072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8777347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536818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918679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93776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736726"/>
            <a:ext cx="5181600" cy="4321175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8682684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3277515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0256"/>
            <a:ext cx="10363200" cy="10438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809484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57608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357608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357608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94392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94392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4392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13080195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399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399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37600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600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7600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75999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5999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999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21709207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536415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6415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415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8429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8429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8429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80444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0444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444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6492114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0367053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877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988823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3990572"/>
            <a:ext cx="4646279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3992675"/>
            <a:ext cx="2796988" cy="1849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5172" y="4257910"/>
            <a:ext cx="2195929" cy="1380891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278121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3990572"/>
            <a:ext cx="4794838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2"/>
            <a:ext cx="263562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2"/>
            <a:ext cx="2822600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29520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8"/>
            <a:ext cx="4646279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3990572"/>
            <a:ext cx="566825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4796591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4066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446527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3587"/>
            <a:ext cx="12192000" cy="365074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9076800" cy="18389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1168313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7038912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19705916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970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3364255" y="184108"/>
            <a:ext cx="6319796" cy="3206422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9800" y="22496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36726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308675" y="2156651"/>
            <a:ext cx="627088" cy="943015"/>
            <a:chOff x="1423875" y="4071849"/>
            <a:chExt cx="627088" cy="943015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543739" cy="9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52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308676" y="5490022"/>
            <a:ext cx="580929" cy="906402"/>
            <a:chOff x="4467788" y="4090750"/>
            <a:chExt cx="580929" cy="906402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308674" y="3024887"/>
            <a:ext cx="592351" cy="906402"/>
            <a:chOff x="2203157" y="4098931"/>
            <a:chExt cx="592351" cy="906402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308673" y="3833454"/>
            <a:ext cx="627481" cy="870110"/>
            <a:chOff x="2960374" y="4076697"/>
            <a:chExt cx="627481" cy="870110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513282" cy="87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054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308676" y="4692804"/>
            <a:ext cx="577040" cy="833754"/>
            <a:chOff x="3696530" y="4107267"/>
            <a:chExt cx="577040" cy="833754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97252" cy="83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481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9800" y="30920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800" y="39344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800" y="47768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800" y="56192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2715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3990572"/>
            <a:ext cx="4646279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3992675"/>
            <a:ext cx="2796988" cy="1849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5172" y="4257910"/>
            <a:ext cx="2195929" cy="1380891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2846560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Tekstbaseret </a:t>
            </a:r>
            <a:br>
              <a:rPr lang="da-DK" sz="11501" b="1">
                <a:solidFill>
                  <a:srgbClr val="FFFFFF"/>
                </a:solidFill>
              </a:rPr>
            </a:br>
            <a:r>
              <a:rPr lang="da-DK" sz="11501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2152457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341199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844" y="1731082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2004595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593141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429055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838533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552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17487665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9605213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0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3990572"/>
            <a:ext cx="4794838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2"/>
            <a:ext cx="263562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2"/>
            <a:ext cx="2822600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039172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79451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642217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341365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76777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412208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560781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524597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49718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529971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680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8"/>
            <a:ext cx="4646279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3990572"/>
            <a:ext cx="566825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395462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75551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330246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389041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934427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957263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590554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42138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173601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179111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1345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421012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464955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781225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0"/>
            <a:ext cx="12185335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889933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1"/>
            <a:ext cx="12185335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19306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1"/>
            <a:ext cx="12185334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708627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3174"/>
            <a:ext cx="12185334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328401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66605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4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47041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094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252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6924991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13552762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984664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11154"/>
            <a:ext cx="10363200" cy="41127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35527"/>
            <a:ext cx="10363200" cy="1470524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3554954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40050310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120348"/>
            <a:ext cx="10363200" cy="39375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4767141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354007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3814717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90522"/>
            <a:ext cx="4929809" cy="39673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2090522"/>
            <a:ext cx="5181600" cy="396737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573143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295104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64836"/>
            <a:ext cx="10363200" cy="130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6572296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164016" y="199621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164016" y="4315350"/>
            <a:ext cx="3627184" cy="52913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164016" y="499380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00800" y="200107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0800" y="4315350"/>
            <a:ext cx="3627184" cy="53399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800" y="499866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132715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333020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7644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7644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7644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34140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34140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4140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8130078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251495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9870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870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870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37566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7566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7566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63574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574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63574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172301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3587"/>
            <a:ext cx="12192000" cy="365074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9076800" cy="18389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2071066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047286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670594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019996"/>
            <a:ext cx="2796988" cy="389468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2019996"/>
            <a:ext cx="2796988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2019996"/>
            <a:ext cx="4646279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4089863"/>
            <a:ext cx="4646279" cy="18248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4089862"/>
            <a:ext cx="2796988" cy="18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1798" y="4304061"/>
            <a:ext cx="2195929" cy="1426183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8601126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0864"/>
            <a:ext cx="2796988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0864"/>
            <a:ext cx="4646279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4098637"/>
            <a:ext cx="4794838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0864"/>
            <a:ext cx="2822600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4098637"/>
            <a:ext cx="2635624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4098637"/>
            <a:ext cx="2822600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5599184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6620"/>
            <a:ext cx="2796988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6621"/>
            <a:ext cx="4646279" cy="39362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6620"/>
            <a:ext cx="2822600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4139739"/>
            <a:ext cx="5668254" cy="183313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799719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834935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981575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3642655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16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1044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895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26445070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42646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993782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848061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402386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802606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294217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537280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8473144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654861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64711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344894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3734833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340950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111236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204963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01901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671889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937024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666098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640394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20834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0454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537897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241918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307355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136429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3174"/>
            <a:ext cx="12185335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26503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4"/>
            <a:ext cx="12185333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46759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5"/>
            <a:ext cx="12185333" cy="68542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687941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491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560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90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7554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3364255" y="184108"/>
            <a:ext cx="6319796" cy="3206422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9800" y="22496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36726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308675" y="2156651"/>
            <a:ext cx="627088" cy="943015"/>
            <a:chOff x="1423875" y="4071849"/>
            <a:chExt cx="627088" cy="943015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543739" cy="9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52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308676" y="5490022"/>
            <a:ext cx="580929" cy="906402"/>
            <a:chOff x="4467788" y="4090750"/>
            <a:chExt cx="580929" cy="906402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308674" y="3024887"/>
            <a:ext cx="592351" cy="906402"/>
            <a:chOff x="2203157" y="4098931"/>
            <a:chExt cx="592351" cy="906402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308673" y="3833454"/>
            <a:ext cx="627481" cy="870110"/>
            <a:chOff x="2960374" y="4076697"/>
            <a:chExt cx="627481" cy="870110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513282" cy="87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054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308676" y="4692804"/>
            <a:ext cx="577040" cy="833754"/>
            <a:chOff x="3696530" y="4107267"/>
            <a:chExt cx="577040" cy="833754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97252" cy="83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481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9800" y="30920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800" y="39344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800" y="47768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800" y="56192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6536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310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1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1736726"/>
            <a:ext cx="12192000" cy="4321174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560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914400" y="688580"/>
            <a:ext cx="10363196" cy="859846"/>
          </a:xfr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4400" y="456286"/>
            <a:ext cx="10363196" cy="211921"/>
          </a:xfrm>
        </p:spPr>
        <p:txBody>
          <a:bodyPr wrap="none" anchorCtr="0"/>
          <a:lstStyle>
            <a:lvl1pPr algn="l">
              <a:defRPr sz="10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t>‹#›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3780672271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84168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738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Tekstbaseret </a:t>
            </a:r>
            <a:br>
              <a:rPr lang="da-DK" sz="11501" b="1">
                <a:solidFill>
                  <a:srgbClr val="FFFFFF"/>
                </a:solidFill>
              </a:rPr>
            </a:br>
            <a:r>
              <a:rPr lang="da-DK" sz="11501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2462513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547666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844" y="1731082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690650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87160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652699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18847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1045310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999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2181290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2589959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3213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0150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49687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93091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522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3916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37531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91701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4052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2059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96810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92351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10908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5903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2571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8372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2589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98693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28790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93380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14245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41800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92433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48435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0"/>
            <a:ext cx="12185335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95874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1"/>
            <a:ext cx="12185335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00888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1"/>
            <a:ext cx="12185334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71547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3174"/>
            <a:ext cx="12185334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494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00405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52695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4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16181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917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539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554505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984664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11154"/>
            <a:ext cx="10363200" cy="41127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35527"/>
            <a:ext cx="10363200" cy="1470524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3554954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2199651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120348"/>
            <a:ext cx="10363200" cy="39375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117568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45467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455086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90522"/>
            <a:ext cx="4929809" cy="39673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2090522"/>
            <a:ext cx="5181600" cy="396737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5837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93776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736726"/>
            <a:ext cx="5181600" cy="4321175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2649651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295104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64836"/>
            <a:ext cx="10363200" cy="130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14549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164016" y="199621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164016" y="4315350"/>
            <a:ext cx="3627184" cy="52913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164016" y="499380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00800" y="200107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0800" y="4315350"/>
            <a:ext cx="3627184" cy="53399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800" y="499866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3580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333020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7644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7644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7644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34140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34140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4140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0621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251495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9870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870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870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37566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7566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7566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63574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574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63574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882548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7252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458411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019996"/>
            <a:ext cx="2796988" cy="389468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2019996"/>
            <a:ext cx="2796988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2019996"/>
            <a:ext cx="4646279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4089863"/>
            <a:ext cx="4646279" cy="18248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4089862"/>
            <a:ext cx="2796988" cy="18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1798" y="4304061"/>
            <a:ext cx="2195929" cy="1426183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294664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0864"/>
            <a:ext cx="2796988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0864"/>
            <a:ext cx="4646279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4098637"/>
            <a:ext cx="4794838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0864"/>
            <a:ext cx="2822600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4098637"/>
            <a:ext cx="2635624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4098637"/>
            <a:ext cx="2822600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05652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6620"/>
            <a:ext cx="2796988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6621"/>
            <a:ext cx="4646279" cy="39362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6620"/>
            <a:ext cx="2822600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4139739"/>
            <a:ext cx="5668254" cy="183313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434844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63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3277515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0256"/>
            <a:ext cx="10363200" cy="10438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0870625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3238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11119630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47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747206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17387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495691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09156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78536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58740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0706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57608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357608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357608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94392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94392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4392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248857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77568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61841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12318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12778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412193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79781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158686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263726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6456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9135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tags" Target="../tags/tag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oleObject" Target="../embeddings/oleObject1.bin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2.xml"/><Relationship Id="rId117" Type="http://schemas.openxmlformats.org/officeDocument/2006/relationships/theme" Target="../theme/theme2.xml"/><Relationship Id="rId21" Type="http://schemas.openxmlformats.org/officeDocument/2006/relationships/slideLayout" Target="../slideLayouts/slideLayout137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63" Type="http://schemas.openxmlformats.org/officeDocument/2006/relationships/slideLayout" Target="../slideLayouts/slideLayout179.xml"/><Relationship Id="rId68" Type="http://schemas.openxmlformats.org/officeDocument/2006/relationships/slideLayout" Target="../slideLayouts/slideLayout184.xml"/><Relationship Id="rId84" Type="http://schemas.openxmlformats.org/officeDocument/2006/relationships/slideLayout" Target="../slideLayouts/slideLayout200.xml"/><Relationship Id="rId89" Type="http://schemas.openxmlformats.org/officeDocument/2006/relationships/slideLayout" Target="../slideLayouts/slideLayout205.xml"/><Relationship Id="rId11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132.xml"/><Relationship Id="rId107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127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74" Type="http://schemas.openxmlformats.org/officeDocument/2006/relationships/slideLayout" Target="../slideLayouts/slideLayout190.xml"/><Relationship Id="rId79" Type="http://schemas.openxmlformats.org/officeDocument/2006/relationships/slideLayout" Target="../slideLayouts/slideLayout195.xml"/><Relationship Id="rId102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21.xml"/><Relationship Id="rId90" Type="http://schemas.openxmlformats.org/officeDocument/2006/relationships/slideLayout" Target="../slideLayouts/slideLayout206.xml"/><Relationship Id="rId95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64" Type="http://schemas.openxmlformats.org/officeDocument/2006/relationships/slideLayout" Target="../slideLayouts/slideLayout180.xml"/><Relationship Id="rId69" Type="http://schemas.openxmlformats.org/officeDocument/2006/relationships/slideLayout" Target="../slideLayouts/slideLayout185.xml"/><Relationship Id="rId113" Type="http://schemas.openxmlformats.org/officeDocument/2006/relationships/slideLayout" Target="../slideLayouts/slideLayout229.xml"/><Relationship Id="rId118" Type="http://schemas.openxmlformats.org/officeDocument/2006/relationships/tags" Target="../tags/tag16.xml"/><Relationship Id="rId80" Type="http://schemas.openxmlformats.org/officeDocument/2006/relationships/slideLayout" Target="../slideLayouts/slideLayout196.xml"/><Relationship Id="rId85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59" Type="http://schemas.openxmlformats.org/officeDocument/2006/relationships/slideLayout" Target="../slideLayouts/slideLayout175.xml"/><Relationship Id="rId103" Type="http://schemas.openxmlformats.org/officeDocument/2006/relationships/slideLayout" Target="../slideLayouts/slideLayout219.xml"/><Relationship Id="rId108" Type="http://schemas.openxmlformats.org/officeDocument/2006/relationships/slideLayout" Target="../slideLayouts/slideLayout224.xml"/><Relationship Id="rId54" Type="http://schemas.openxmlformats.org/officeDocument/2006/relationships/slideLayout" Target="../slideLayouts/slideLayout170.xml"/><Relationship Id="rId70" Type="http://schemas.openxmlformats.org/officeDocument/2006/relationships/slideLayout" Target="../slideLayouts/slideLayout186.xml"/><Relationship Id="rId75" Type="http://schemas.openxmlformats.org/officeDocument/2006/relationships/slideLayout" Target="../slideLayouts/slideLayout191.xml"/><Relationship Id="rId91" Type="http://schemas.openxmlformats.org/officeDocument/2006/relationships/slideLayout" Target="../slideLayouts/slideLayout207.xml"/><Relationship Id="rId96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65.xml"/><Relationship Id="rId114" Type="http://schemas.openxmlformats.org/officeDocument/2006/relationships/slideLayout" Target="../slideLayouts/slideLayout230.xml"/><Relationship Id="rId119" Type="http://schemas.openxmlformats.org/officeDocument/2006/relationships/oleObject" Target="../embeddings/oleObject14.bin"/><Relationship Id="rId44" Type="http://schemas.openxmlformats.org/officeDocument/2006/relationships/slideLayout" Target="../slideLayouts/slideLayout160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81" Type="http://schemas.openxmlformats.org/officeDocument/2006/relationships/slideLayout" Target="../slideLayouts/slideLayout197.xml"/><Relationship Id="rId86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55.xml"/><Relationship Id="rId109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6" Type="http://schemas.openxmlformats.org/officeDocument/2006/relationships/slideLayout" Target="../slideLayouts/slideLayout192.xml"/><Relationship Id="rId97" Type="http://schemas.openxmlformats.org/officeDocument/2006/relationships/slideLayout" Target="../slideLayouts/slideLayout213.xml"/><Relationship Id="rId104" Type="http://schemas.openxmlformats.org/officeDocument/2006/relationships/slideLayout" Target="../slideLayouts/slideLayout220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123.xml"/><Relationship Id="rId71" Type="http://schemas.openxmlformats.org/officeDocument/2006/relationships/slideLayout" Target="../slideLayouts/slideLayout187.xml"/><Relationship Id="rId9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40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66" Type="http://schemas.openxmlformats.org/officeDocument/2006/relationships/slideLayout" Target="../slideLayouts/slideLayout182.xml"/><Relationship Id="rId87" Type="http://schemas.openxmlformats.org/officeDocument/2006/relationships/slideLayout" Target="../slideLayouts/slideLayout203.xml"/><Relationship Id="rId110" Type="http://schemas.openxmlformats.org/officeDocument/2006/relationships/slideLayout" Target="../slideLayouts/slideLayout226.xml"/><Relationship Id="rId115" Type="http://schemas.openxmlformats.org/officeDocument/2006/relationships/slideLayout" Target="../slideLayouts/slideLayout231.xml"/><Relationship Id="rId61" Type="http://schemas.openxmlformats.org/officeDocument/2006/relationships/slideLayout" Target="../slideLayouts/slideLayout177.xml"/><Relationship Id="rId82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56" Type="http://schemas.openxmlformats.org/officeDocument/2006/relationships/slideLayout" Target="../slideLayouts/slideLayout172.xml"/><Relationship Id="rId77" Type="http://schemas.openxmlformats.org/officeDocument/2006/relationships/slideLayout" Target="../slideLayouts/slideLayout193.xml"/><Relationship Id="rId100" Type="http://schemas.openxmlformats.org/officeDocument/2006/relationships/slideLayout" Target="../slideLayouts/slideLayout216.xml"/><Relationship Id="rId105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72" Type="http://schemas.openxmlformats.org/officeDocument/2006/relationships/slideLayout" Target="../slideLayouts/slideLayout188.xml"/><Relationship Id="rId93" Type="http://schemas.openxmlformats.org/officeDocument/2006/relationships/slideLayout" Target="../slideLayouts/slideLayout209.xml"/><Relationship Id="rId98" Type="http://schemas.openxmlformats.org/officeDocument/2006/relationships/slideLayout" Target="../slideLayouts/slideLayout214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41.xml"/><Relationship Id="rId46" Type="http://schemas.openxmlformats.org/officeDocument/2006/relationships/slideLayout" Target="../slideLayouts/slideLayout162.xml"/><Relationship Id="rId67" Type="http://schemas.openxmlformats.org/officeDocument/2006/relationships/slideLayout" Target="../slideLayouts/slideLayout183.xml"/><Relationship Id="rId1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62" Type="http://schemas.openxmlformats.org/officeDocument/2006/relationships/slideLayout" Target="../slideLayouts/slideLayout178.xml"/><Relationship Id="rId83" Type="http://schemas.openxmlformats.org/officeDocument/2006/relationships/slideLayout" Target="../slideLayouts/slideLayout199.xml"/><Relationship Id="rId88" Type="http://schemas.openxmlformats.org/officeDocument/2006/relationships/slideLayout" Target="../slideLayouts/slideLayout204.xml"/><Relationship Id="rId111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131.xml"/><Relationship Id="rId36" Type="http://schemas.openxmlformats.org/officeDocument/2006/relationships/slideLayout" Target="../slideLayouts/slideLayout152.xml"/><Relationship Id="rId57" Type="http://schemas.openxmlformats.org/officeDocument/2006/relationships/slideLayout" Target="../slideLayouts/slideLayout173.xml"/><Relationship Id="rId106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47.xml"/><Relationship Id="rId52" Type="http://schemas.openxmlformats.org/officeDocument/2006/relationships/slideLayout" Target="../slideLayouts/slideLayout168.xml"/><Relationship Id="rId73" Type="http://schemas.openxmlformats.org/officeDocument/2006/relationships/slideLayout" Target="../slideLayouts/slideLayout189.xml"/><Relationship Id="rId78" Type="http://schemas.openxmlformats.org/officeDocument/2006/relationships/slideLayout" Target="../slideLayouts/slideLayout194.xml"/><Relationship Id="rId94" Type="http://schemas.openxmlformats.org/officeDocument/2006/relationships/slideLayout" Target="../slideLayouts/slideLayout210.xml"/><Relationship Id="rId99" Type="http://schemas.openxmlformats.org/officeDocument/2006/relationships/slideLayout" Target="../slideLayouts/slideLayout215.xml"/><Relationship Id="rId101" Type="http://schemas.openxmlformats.org/officeDocument/2006/relationships/slideLayout" Target="../slideLayouts/slideLayout2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1624265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2878763" y="6442008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6726"/>
            <a:ext cx="103632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243426" y="6048260"/>
            <a:ext cx="670974" cy="68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000" smtClean="0"/>
              <a:pPr/>
              <a:t>‹#›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205926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</p:sldLayoutIdLst>
  <p:hf hdr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17" indent="-342917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4214849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2878763" y="6442008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6726"/>
            <a:ext cx="103632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243426" y="6048260"/>
            <a:ext cx="670974" cy="68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000" smtClean="0"/>
              <a:pPr/>
              <a:t>‹#›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41781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834" r:id="rId57"/>
    <p:sldLayoutId id="2147483835" r:id="rId58"/>
    <p:sldLayoutId id="2147483836" r:id="rId59"/>
    <p:sldLayoutId id="2147483837" r:id="rId60"/>
    <p:sldLayoutId id="2147483838" r:id="rId61"/>
    <p:sldLayoutId id="2147483839" r:id="rId62"/>
    <p:sldLayoutId id="2147483840" r:id="rId63"/>
    <p:sldLayoutId id="2147483841" r:id="rId64"/>
    <p:sldLayoutId id="2147483842" r:id="rId65"/>
    <p:sldLayoutId id="2147483843" r:id="rId66"/>
    <p:sldLayoutId id="2147483844" r:id="rId67"/>
    <p:sldLayoutId id="2147483845" r:id="rId68"/>
    <p:sldLayoutId id="2147483846" r:id="rId69"/>
    <p:sldLayoutId id="2147483847" r:id="rId70"/>
    <p:sldLayoutId id="2147483848" r:id="rId71"/>
    <p:sldLayoutId id="2147483849" r:id="rId72"/>
    <p:sldLayoutId id="2147483850" r:id="rId73"/>
    <p:sldLayoutId id="2147483851" r:id="rId74"/>
    <p:sldLayoutId id="2147483852" r:id="rId75"/>
    <p:sldLayoutId id="2147483853" r:id="rId76"/>
    <p:sldLayoutId id="2147483854" r:id="rId77"/>
    <p:sldLayoutId id="2147483855" r:id="rId78"/>
    <p:sldLayoutId id="2147483856" r:id="rId79"/>
    <p:sldLayoutId id="2147483857" r:id="rId80"/>
    <p:sldLayoutId id="2147483858" r:id="rId81"/>
    <p:sldLayoutId id="2147483859" r:id="rId82"/>
    <p:sldLayoutId id="2147483860" r:id="rId83"/>
    <p:sldLayoutId id="2147483861" r:id="rId84"/>
    <p:sldLayoutId id="2147483862" r:id="rId85"/>
    <p:sldLayoutId id="2147483863" r:id="rId86"/>
    <p:sldLayoutId id="2147483864" r:id="rId87"/>
    <p:sldLayoutId id="2147483865" r:id="rId88"/>
    <p:sldLayoutId id="2147483866" r:id="rId89"/>
    <p:sldLayoutId id="2147483867" r:id="rId90"/>
    <p:sldLayoutId id="2147483868" r:id="rId91"/>
    <p:sldLayoutId id="2147483869" r:id="rId92"/>
    <p:sldLayoutId id="2147483870" r:id="rId93"/>
    <p:sldLayoutId id="2147483871" r:id="rId94"/>
    <p:sldLayoutId id="2147483872" r:id="rId95"/>
    <p:sldLayoutId id="2147483873" r:id="rId96"/>
    <p:sldLayoutId id="2147483874" r:id="rId97"/>
    <p:sldLayoutId id="2147483875" r:id="rId98"/>
    <p:sldLayoutId id="2147483876" r:id="rId99"/>
    <p:sldLayoutId id="2147483877" r:id="rId100"/>
    <p:sldLayoutId id="2147483878" r:id="rId101"/>
    <p:sldLayoutId id="2147483879" r:id="rId102"/>
    <p:sldLayoutId id="2147483880" r:id="rId103"/>
    <p:sldLayoutId id="2147483881" r:id="rId104"/>
    <p:sldLayoutId id="2147483882" r:id="rId105"/>
    <p:sldLayoutId id="2147483883" r:id="rId106"/>
    <p:sldLayoutId id="2147483884" r:id="rId107"/>
    <p:sldLayoutId id="2147483885" r:id="rId108"/>
    <p:sldLayoutId id="2147483886" r:id="rId109"/>
    <p:sldLayoutId id="2147483887" r:id="rId110"/>
    <p:sldLayoutId id="2147483888" r:id="rId111"/>
    <p:sldLayoutId id="2147483889" r:id="rId112"/>
    <p:sldLayoutId id="2147483890" r:id="rId113"/>
    <p:sldLayoutId id="2147483891" r:id="rId114"/>
    <p:sldLayoutId id="2147483892" r:id="rId115"/>
    <p:sldLayoutId id="2147483893" r:id="rId116"/>
  </p:sldLayoutIdLst>
  <p:hf hdr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17" indent="-342917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91769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7">
            <a:extLst>
              <a:ext uri="{FF2B5EF4-FFF2-40B4-BE49-F238E27FC236}">
                <a16:creationId xmlns:a16="http://schemas.microsoft.com/office/drawing/2014/main" id="{BE918D2E-40DE-3BB0-1D54-F7243D6AAD7A}"/>
              </a:ext>
            </a:extLst>
          </p:cNvPr>
          <p:cNvSpPr/>
          <p:nvPr/>
        </p:nvSpPr>
        <p:spPr>
          <a:xfrm>
            <a:off x="1538163" y="1746936"/>
            <a:ext cx="9278093" cy="359569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dirty="0">
                <a:solidFill>
                  <a:srgbClr val="002060"/>
                </a:solidFill>
              </a:rPr>
              <a:t> 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endParaRPr lang="en-GB" sz="1500" dirty="0">
              <a:solidFill>
                <a:srgbClr val="002060"/>
              </a:solidFill>
            </a:endParaRPr>
          </a:p>
          <a:p>
            <a:pPr defTabSz="1371600">
              <a:defRPr/>
            </a:pPr>
            <a:endParaRPr lang="da-DK" sz="2700" i="1" dirty="0">
              <a:solidFill>
                <a:srgbClr val="FFC000"/>
              </a:solidFill>
              <a:latin typeface="Arial"/>
            </a:endParaRPr>
          </a:p>
        </p:txBody>
      </p: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 Marketingpakker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11" name="Rektangel 60">
            <a:extLst>
              <a:ext uri="{FF2B5EF4-FFF2-40B4-BE49-F238E27FC236}">
                <a16:creationId xmlns:a16="http://schemas.microsoft.com/office/drawing/2014/main" id="{2F753E69-DDEA-73FE-D61E-E47A384306C8}"/>
              </a:ext>
            </a:extLst>
          </p:cNvPr>
          <p:cNvSpPr/>
          <p:nvPr/>
        </p:nvSpPr>
        <p:spPr>
          <a:xfrm>
            <a:off x="1548522" y="1631092"/>
            <a:ext cx="2338207" cy="17258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54">
            <a:extLst>
              <a:ext uri="{FF2B5EF4-FFF2-40B4-BE49-F238E27FC236}">
                <a16:creationId xmlns:a16="http://schemas.microsoft.com/office/drawing/2014/main" id="{2FB112CA-BB29-316C-D620-FB594234CADB}"/>
              </a:ext>
            </a:extLst>
          </p:cNvPr>
          <p:cNvSpPr/>
          <p:nvPr/>
        </p:nvSpPr>
        <p:spPr>
          <a:xfrm>
            <a:off x="1526754" y="1738314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Katalog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Katalog med 11 boliger ad gangen – automatisk opdatering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Vises på Facebook og Instagram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data </a:t>
            </a: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kombineret med FB+IG data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</a:t>
            </a: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-afsender giver  uhørt høj klikrate 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4" name="Rektangel 60">
            <a:extLst>
              <a:ext uri="{FF2B5EF4-FFF2-40B4-BE49-F238E27FC236}">
                <a16:creationId xmlns:a16="http://schemas.microsoft.com/office/drawing/2014/main" id="{2987C690-FE32-1911-FBC1-D684EE040B6C}"/>
              </a:ext>
            </a:extLst>
          </p:cNvPr>
          <p:cNvSpPr/>
          <p:nvPr/>
        </p:nvSpPr>
        <p:spPr>
          <a:xfrm>
            <a:off x="5010195" y="1631092"/>
            <a:ext cx="2368072" cy="201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54">
            <a:extLst>
              <a:ext uri="{FF2B5EF4-FFF2-40B4-BE49-F238E27FC236}">
                <a16:creationId xmlns:a16="http://schemas.microsoft.com/office/drawing/2014/main" id="{D2B38973-4303-9B19-70B5-D6EBC78DCB09}"/>
              </a:ext>
            </a:extLst>
          </p:cNvPr>
          <p:cNvSpPr/>
          <p:nvPr/>
        </p:nvSpPr>
        <p:spPr>
          <a:xfrm>
            <a:off x="4999565" y="1767144"/>
            <a:ext cx="2376296" cy="356685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Exclusive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Op til 3 x flere visninger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Bedre placeringer end øvrige boliger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tekst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grafisk annonce </a:t>
            </a:r>
            <a:r>
              <a:rPr lang="da-DK" sz="1100" dirty="0">
                <a:solidFill>
                  <a:schemeClr val="tx1"/>
                </a:solidFill>
                <a:latin typeface="Arial"/>
              </a:rPr>
              <a:t>  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60">
            <a:extLst>
              <a:ext uri="{FF2B5EF4-FFF2-40B4-BE49-F238E27FC236}">
                <a16:creationId xmlns:a16="http://schemas.microsoft.com/office/drawing/2014/main" id="{282D86DE-C64C-9228-EB0A-5A5E30039772}"/>
              </a:ext>
            </a:extLst>
          </p:cNvPr>
          <p:cNvSpPr/>
          <p:nvPr/>
        </p:nvSpPr>
        <p:spPr>
          <a:xfrm>
            <a:off x="8465753" y="1618736"/>
            <a:ext cx="2359129" cy="201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54">
            <a:extLst>
              <a:ext uri="{FF2B5EF4-FFF2-40B4-BE49-F238E27FC236}">
                <a16:creationId xmlns:a16="http://schemas.microsoft.com/office/drawing/2014/main" id="{DA5134B1-8E54-CA25-9E10-E2BAF886930D}"/>
              </a:ext>
            </a:extLst>
          </p:cNvPr>
          <p:cNvSpPr/>
          <p:nvPr/>
        </p:nvSpPr>
        <p:spPr>
          <a:xfrm>
            <a:off x="8452548" y="1754787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Front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Bolig på forsiden af boliga.dk </a:t>
            </a:r>
            <a:b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grafisk annonce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Forskellige fremhævninger efter boligstatus (”Nyhed”, ”Prisfald” etc.)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60">
            <a:extLst>
              <a:ext uri="{FF2B5EF4-FFF2-40B4-BE49-F238E27FC236}">
                <a16:creationId xmlns:a16="http://schemas.microsoft.com/office/drawing/2014/main" id="{D1110A42-011D-1062-76B8-44730AEE52D3}"/>
              </a:ext>
            </a:extLst>
          </p:cNvPr>
          <p:cNvSpPr/>
          <p:nvPr/>
        </p:nvSpPr>
        <p:spPr>
          <a:xfrm>
            <a:off x="5690280" y="1382163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 MED BOLIGA </a:t>
            </a:r>
            <a:endParaRPr kumimoji="0" lang="da-DK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60">
            <a:extLst>
              <a:ext uri="{FF2B5EF4-FFF2-40B4-BE49-F238E27FC236}">
                <a16:creationId xmlns:a16="http://schemas.microsoft.com/office/drawing/2014/main" id="{709DB893-4912-F158-2212-480B85E2F6D9}"/>
              </a:ext>
            </a:extLst>
          </p:cNvPr>
          <p:cNvSpPr/>
          <p:nvPr/>
        </p:nvSpPr>
        <p:spPr>
          <a:xfrm>
            <a:off x="9146391" y="1393049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MÅLRETTET KØBERE</a:t>
            </a:r>
            <a:endParaRPr kumimoji="0" lang="da-DK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54">
            <a:extLst>
              <a:ext uri="{FF2B5EF4-FFF2-40B4-BE49-F238E27FC236}">
                <a16:creationId xmlns:a16="http://schemas.microsoft.com/office/drawing/2014/main" id="{1A856678-2A7C-C6B4-F770-4D2C8FE2B6EF}"/>
              </a:ext>
            </a:extLst>
          </p:cNvPr>
          <p:cNvSpPr/>
          <p:nvPr/>
        </p:nvSpPr>
        <p:spPr>
          <a:xfrm>
            <a:off x="1548522" y="5724750"/>
            <a:ext cx="2376296" cy="940935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Kan udvides med katalog efter boligtype og pris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4" name="Ellipse 4">
            <a:extLst>
              <a:ext uri="{FF2B5EF4-FFF2-40B4-BE49-F238E27FC236}">
                <a16:creationId xmlns:a16="http://schemas.microsoft.com/office/drawing/2014/main" id="{97C4DB62-5188-DF13-916B-0EE62813D603}"/>
              </a:ext>
            </a:extLst>
          </p:cNvPr>
          <p:cNvSpPr/>
          <p:nvPr/>
        </p:nvSpPr>
        <p:spPr>
          <a:xfrm>
            <a:off x="2441798" y="5428884"/>
            <a:ext cx="324000" cy="324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ktangel 60">
            <a:extLst>
              <a:ext uri="{FF2B5EF4-FFF2-40B4-BE49-F238E27FC236}">
                <a16:creationId xmlns:a16="http://schemas.microsoft.com/office/drawing/2014/main" id="{676BA5FF-2888-048A-0A9D-7263F2AAC2B9}"/>
              </a:ext>
            </a:extLst>
          </p:cNvPr>
          <p:cNvSpPr/>
          <p:nvPr/>
        </p:nvSpPr>
        <p:spPr>
          <a:xfrm>
            <a:off x="2216506" y="1382159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HØJE KLIKRATER</a:t>
            </a:r>
            <a:endParaRPr kumimoji="0" lang="da-DK" sz="1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1045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 katalog (der ønskes der udgaver)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2" name="Rektangel 54">
            <a:extLst>
              <a:ext uri="{FF2B5EF4-FFF2-40B4-BE49-F238E27FC236}">
                <a16:creationId xmlns:a16="http://schemas.microsoft.com/office/drawing/2014/main" id="{3FB49D35-4CDE-EBEA-0692-F5F8C2A09EA1}"/>
              </a:ext>
            </a:extLst>
          </p:cNvPr>
          <p:cNvSpPr/>
          <p:nvPr/>
        </p:nvSpPr>
        <p:spPr>
          <a:xfrm>
            <a:off x="7557527" y="1510876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8B07174-0564-496F-4933-63278EF35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78" y="1648441"/>
            <a:ext cx="428190" cy="130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C38192-EB38-E8FF-2A98-65888D730877}"/>
              </a:ext>
            </a:extLst>
          </p:cNvPr>
          <p:cNvSpPr/>
          <p:nvPr/>
        </p:nvSpPr>
        <p:spPr>
          <a:xfrm>
            <a:off x="7734778" y="218613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SALGS-BUDSKAB</a:t>
            </a:r>
            <a:endParaRPr lang="da-D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1FE3F-6D18-7AD5-B150-CABCCD2A2ECA}"/>
              </a:ext>
            </a:extLst>
          </p:cNvPr>
          <p:cNvSpPr/>
          <p:nvPr/>
        </p:nvSpPr>
        <p:spPr>
          <a:xfrm>
            <a:off x="9151063" y="218613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BOLIG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C765C5-956E-4AF1-EEA1-BA0D61463E63}"/>
              </a:ext>
            </a:extLst>
          </p:cNvPr>
          <p:cNvSpPr/>
          <p:nvPr/>
        </p:nvSpPr>
        <p:spPr>
          <a:xfrm>
            <a:off x="10842132" y="1729191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SALGS-BUDSKAB</a:t>
            </a:r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704A1-6697-4262-1D2B-FFB52E205D4A}"/>
              </a:ext>
            </a:extLst>
          </p:cNvPr>
          <p:cNvSpPr txBox="1"/>
          <p:nvPr/>
        </p:nvSpPr>
        <p:spPr>
          <a:xfrm>
            <a:off x="7998593" y="5193798"/>
            <a:ext cx="30151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002060"/>
                </a:solidFill>
              </a:rPr>
              <a:t>Eksempel på et kort i katalog kan indeholde salgsbudskab fra mægler: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r>
              <a:rPr lang="da-DK" sz="1100" dirty="0">
                <a:solidFill>
                  <a:srgbClr val="002060"/>
                </a:solidFill>
              </a:rPr>
              <a:t>”Skal din bolig vises for mange interesserede køber på denne plads? Kontakt os for en uforpligtende vurdering af din bolig?”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r>
              <a:rPr lang="da-DK" sz="1100" dirty="0">
                <a:solidFill>
                  <a:srgbClr val="002060"/>
                </a:solidFill>
              </a:rPr>
              <a:t>Billede og logo – noget fra Realmæglerne.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  <p:sp>
        <p:nvSpPr>
          <p:cNvPr id="12" name="Rektangel 54">
            <a:extLst>
              <a:ext uri="{FF2B5EF4-FFF2-40B4-BE49-F238E27FC236}">
                <a16:creationId xmlns:a16="http://schemas.microsoft.com/office/drawing/2014/main" id="{2AAFA9A2-A795-3491-A10C-B5578E06A0B5}"/>
              </a:ext>
            </a:extLst>
          </p:cNvPr>
          <p:cNvSpPr/>
          <p:nvPr/>
        </p:nvSpPr>
        <p:spPr>
          <a:xfrm>
            <a:off x="169326" y="1461406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9EEB40D-151E-E2DE-E6C4-5593ECC61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7" y="1598971"/>
            <a:ext cx="428190" cy="130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3DB86-A2C7-8D52-70C2-1B85DD3942CA}"/>
              </a:ext>
            </a:extLst>
          </p:cNvPr>
          <p:cNvSpPr/>
          <p:nvPr/>
        </p:nvSpPr>
        <p:spPr>
          <a:xfrm>
            <a:off x="346577" y="213666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BOLIG</a:t>
            </a:r>
            <a:br>
              <a:rPr lang="da-DK" sz="1400" dirty="0"/>
            </a:br>
            <a:r>
              <a:rPr lang="da-DK" sz="1400" dirty="0"/>
              <a:t>VILLA </a:t>
            </a:r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D2DD0A-BFA4-CF05-805F-3B11A39A5FDA}"/>
              </a:ext>
            </a:extLst>
          </p:cNvPr>
          <p:cNvSpPr/>
          <p:nvPr/>
        </p:nvSpPr>
        <p:spPr>
          <a:xfrm>
            <a:off x="1762862" y="213666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BOLIG</a:t>
            </a:r>
            <a:br>
              <a:rPr lang="da-DK" sz="1400" dirty="0"/>
            </a:br>
            <a:r>
              <a:rPr lang="da-DK" sz="1400" dirty="0"/>
              <a:t>LEJLIGHED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515E878-E540-73C0-4DFD-BC73C2C1FEDB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9398622" y="742623"/>
            <a:ext cx="407094" cy="2479926"/>
          </a:xfrm>
          <a:prstGeom prst="curvedConnector2">
            <a:avLst/>
          </a:prstGeom>
          <a:ln w="15875" cmpd="sng">
            <a:solidFill>
              <a:schemeClr val="accent3">
                <a:lumMod val="75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B6F141-ADC8-C108-CF68-824C4359B91D}"/>
              </a:ext>
            </a:extLst>
          </p:cNvPr>
          <p:cNvSpPr txBox="1"/>
          <p:nvPr/>
        </p:nvSpPr>
        <p:spPr>
          <a:xfrm>
            <a:off x="169327" y="5291734"/>
            <a:ext cx="2376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002060"/>
                </a:solidFill>
              </a:rPr>
              <a:t>Katalog med forskellige boligtyper. 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  <p:sp>
        <p:nvSpPr>
          <p:cNvPr id="21" name="Rektangel 54">
            <a:extLst>
              <a:ext uri="{FF2B5EF4-FFF2-40B4-BE49-F238E27FC236}">
                <a16:creationId xmlns:a16="http://schemas.microsoft.com/office/drawing/2014/main" id="{70B3C121-08B1-0776-0520-764F4863FC8F}"/>
              </a:ext>
            </a:extLst>
          </p:cNvPr>
          <p:cNvSpPr/>
          <p:nvPr/>
        </p:nvSpPr>
        <p:spPr>
          <a:xfrm>
            <a:off x="4133340" y="1459801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7B9BC9A-967D-02A7-F8D9-69CADD84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91" y="1597366"/>
            <a:ext cx="428190" cy="1305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96D9508-1195-0C2B-4EC8-1E026FBA58D5}"/>
              </a:ext>
            </a:extLst>
          </p:cNvPr>
          <p:cNvSpPr/>
          <p:nvPr/>
        </p:nvSpPr>
        <p:spPr>
          <a:xfrm>
            <a:off x="4310591" y="2135058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SOMMERHUS</a:t>
            </a:r>
            <a:endParaRPr lang="da-DK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43FB75-AE0D-D013-93E8-BE6416B2B341}"/>
              </a:ext>
            </a:extLst>
          </p:cNvPr>
          <p:cNvSpPr/>
          <p:nvPr/>
        </p:nvSpPr>
        <p:spPr>
          <a:xfrm>
            <a:off x="5726876" y="2135058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SOMMERHUS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3A1FB8-CB98-779B-F3A1-C2A853E901E5}"/>
              </a:ext>
            </a:extLst>
          </p:cNvPr>
          <p:cNvSpPr txBox="1"/>
          <p:nvPr/>
        </p:nvSpPr>
        <p:spPr>
          <a:xfrm>
            <a:off x="4133341" y="5290129"/>
            <a:ext cx="2376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002060"/>
                </a:solidFill>
              </a:rPr>
              <a:t>Katalog med samme boligtype: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r>
              <a:rPr lang="da-DK" sz="1100" dirty="0">
                <a:solidFill>
                  <a:srgbClr val="002060"/>
                </a:solidFill>
              </a:rPr>
              <a:t>Sommerhus  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7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7945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DBA: Fremhævet tekst og billede + flere visninger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29" name="Rektangel 54">
            <a:extLst>
              <a:ext uri="{FF2B5EF4-FFF2-40B4-BE49-F238E27FC236}">
                <a16:creationId xmlns:a16="http://schemas.microsoft.com/office/drawing/2014/main" id="{6B5BC89A-0491-A8DA-85D2-648AB908D2B2}"/>
              </a:ext>
            </a:extLst>
          </p:cNvPr>
          <p:cNvSpPr/>
          <p:nvPr/>
        </p:nvSpPr>
        <p:spPr>
          <a:xfrm>
            <a:off x="1009291" y="5793759"/>
            <a:ext cx="4071466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Bolig kategoriside 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7F512E-1427-F80F-3F92-8B80730C3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21" y="1322360"/>
            <a:ext cx="5756715" cy="4421476"/>
          </a:xfrm>
          <a:prstGeom prst="rect">
            <a:avLst/>
          </a:prstGeom>
        </p:spPr>
      </p:pic>
      <p:pic>
        <p:nvPicPr>
          <p:cNvPr id="40" name="Picture 3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23195FC-10F9-ED01-8693-D93F0B10B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801" y="1963266"/>
            <a:ext cx="5510592" cy="4232441"/>
          </a:xfrm>
          <a:prstGeom prst="rect">
            <a:avLst/>
          </a:prstGeom>
        </p:spPr>
      </p:pic>
      <p:sp>
        <p:nvSpPr>
          <p:cNvPr id="33" name="Rektangel 54">
            <a:extLst>
              <a:ext uri="{FF2B5EF4-FFF2-40B4-BE49-F238E27FC236}">
                <a16:creationId xmlns:a16="http://schemas.microsoft.com/office/drawing/2014/main" id="{0C82FD7B-386E-B5E1-ABC8-C05053E96B28}"/>
              </a:ext>
            </a:extLst>
          </p:cNvPr>
          <p:cNvSpPr/>
          <p:nvPr/>
        </p:nvSpPr>
        <p:spPr>
          <a:xfrm>
            <a:off x="6544903" y="5790883"/>
            <a:ext cx="4071466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Listevisning 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2F188-63BB-9958-5D17-938BC4D1D453}"/>
              </a:ext>
            </a:extLst>
          </p:cNvPr>
          <p:cNvSpPr txBox="1"/>
          <p:nvPr/>
        </p:nvSpPr>
        <p:spPr>
          <a:xfrm>
            <a:off x="6367582" y="1193825"/>
            <a:ext cx="31818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002060"/>
                </a:solidFill>
              </a:rPr>
              <a:t>Der ønskes eksempler indsat i desktop og mobil. 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7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959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 boligvisningside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24" name="Picture 2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D4FF13B-3476-6226-229F-4A43D2858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8" y="1673849"/>
            <a:ext cx="6236379" cy="3313076"/>
          </a:xfrm>
          <a:prstGeom prst="rect">
            <a:avLst/>
          </a:prstGeom>
        </p:spPr>
      </p:pic>
      <p:pic>
        <p:nvPicPr>
          <p:cNvPr id="2" name="Picture 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69232D9-28CD-DE73-7932-748B2CED7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074" y="1676813"/>
            <a:ext cx="6493181" cy="3449502"/>
          </a:xfrm>
          <a:prstGeom prst="rect">
            <a:avLst/>
          </a:prstGeom>
        </p:spPr>
      </p:pic>
      <p:sp>
        <p:nvSpPr>
          <p:cNvPr id="3" name="Rektangel 54">
            <a:extLst>
              <a:ext uri="{FF2B5EF4-FFF2-40B4-BE49-F238E27FC236}">
                <a16:creationId xmlns:a16="http://schemas.microsoft.com/office/drawing/2014/main" id="{998BF579-8DD6-B855-A065-EE21799179EF}"/>
              </a:ext>
            </a:extLst>
          </p:cNvPr>
          <p:cNvSpPr/>
          <p:nvPr/>
        </p:nvSpPr>
        <p:spPr>
          <a:xfrm>
            <a:off x="-89647" y="4768897"/>
            <a:ext cx="12308541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Fremhævet tekstbanner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oligvisningsside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1B8EE-F9F7-0912-3BD1-1DE61F97459C}"/>
              </a:ext>
            </a:extLst>
          </p:cNvPr>
          <p:cNvSpPr txBox="1"/>
          <p:nvPr/>
        </p:nvSpPr>
        <p:spPr>
          <a:xfrm>
            <a:off x="6721265" y="988638"/>
            <a:ext cx="31818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002060"/>
                </a:solidFill>
              </a:rPr>
              <a:t>Der ønskes eksempler indsat i desktop og mobil. 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9757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 forside  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D1D19D-6224-800D-F1A6-338B263C6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216" y="2195702"/>
            <a:ext cx="9658377" cy="3344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4C666A-6845-5877-F3C0-9648475FDFD1}"/>
              </a:ext>
            </a:extLst>
          </p:cNvPr>
          <p:cNvSpPr txBox="1"/>
          <p:nvPr/>
        </p:nvSpPr>
        <p:spPr>
          <a:xfrm>
            <a:off x="7868578" y="1041400"/>
            <a:ext cx="3181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002060"/>
                </a:solidFill>
              </a:rPr>
              <a:t>Denne ønskes indsat på boliga.dk forsiden – desktop og mobil. 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endParaRPr lang="da-DK" sz="1100" dirty="0">
              <a:solidFill>
                <a:srgbClr val="002060"/>
              </a:solidFill>
            </a:endParaRPr>
          </a:p>
          <a:p>
            <a:r>
              <a:rPr lang="da-DK" sz="1100" dirty="0">
                <a:solidFill>
                  <a:srgbClr val="002060"/>
                </a:solidFill>
              </a:rPr>
              <a:t>Der ønskes eksempler indsat i desktop og mobil. 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endParaRPr lang="da-DK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59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2.xml><?xml version="1.0" encoding="utf-8"?>
<a:theme xmlns:a="http://schemas.openxmlformats.org/drawingml/2006/main" name="1_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239</Words>
  <Application>Microsoft Macintosh PowerPoint</Application>
  <PresentationFormat>Widescreen</PresentationFormat>
  <Paragraphs>72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Lato</vt:lpstr>
      <vt:lpstr>Manus</vt:lpstr>
      <vt:lpstr>Roboto Condensed Light</vt:lpstr>
      <vt:lpstr>Wingdings</vt:lpstr>
      <vt:lpstr>EDC 1</vt:lpstr>
      <vt:lpstr>1_EDC 1</vt:lpstr>
      <vt:lpstr>think-cell Slide</vt:lpstr>
      <vt:lpstr>Boliga Marketingpakker </vt:lpstr>
      <vt:lpstr>SoMe katalog (der ønskes der udgaver)  </vt:lpstr>
      <vt:lpstr>DBA: Fremhævet tekst og billede + flere visninger  </vt:lpstr>
      <vt:lpstr>DBA boligvisningside  </vt:lpstr>
      <vt:lpstr>Boliga forside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Sønderstrup</dc:creator>
  <cp:lastModifiedBy>Thomas Sønderstrup</cp:lastModifiedBy>
  <cp:revision>13</cp:revision>
  <cp:lastPrinted>2023-03-15T14:12:25Z</cp:lastPrinted>
  <dcterms:created xsi:type="dcterms:W3CDTF">2023-03-15T14:08:35Z</dcterms:created>
  <dcterms:modified xsi:type="dcterms:W3CDTF">2023-03-27T13:57:54Z</dcterms:modified>
</cp:coreProperties>
</file>